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</p:sldMasterIdLst>
  <p:sldIdLst>
    <p:sldId id="256" r:id="rId12"/>
    <p:sldId id="257" r:id="rId13"/>
    <p:sldId id="259" r:id="rId14"/>
    <p:sldId id="274" r:id="rId15"/>
    <p:sldId id="275" r:id="rId16"/>
    <p:sldId id="311" r:id="rId17"/>
    <p:sldId id="312" r:id="rId18"/>
    <p:sldId id="353" r:id="rId19"/>
    <p:sldId id="278" r:id="rId20"/>
    <p:sldId id="277" r:id="rId21"/>
    <p:sldId id="352" r:id="rId22"/>
    <p:sldId id="279" r:id="rId23"/>
    <p:sldId id="313" r:id="rId24"/>
    <p:sldId id="314" r:id="rId25"/>
    <p:sldId id="284" r:id="rId26"/>
    <p:sldId id="385" r:id="rId27"/>
    <p:sldId id="387" r:id="rId28"/>
    <p:sldId id="386" r:id="rId29"/>
    <p:sldId id="388" r:id="rId30"/>
    <p:sldId id="315" r:id="rId31"/>
    <p:sldId id="296" r:id="rId32"/>
    <p:sldId id="309" r:id="rId33"/>
    <p:sldId id="308" r:id="rId34"/>
    <p:sldId id="350" r:id="rId35"/>
    <p:sldId id="317" r:id="rId36"/>
    <p:sldId id="290" r:id="rId37"/>
    <p:sldId id="362" r:id="rId38"/>
    <p:sldId id="364" r:id="rId39"/>
    <p:sldId id="365" r:id="rId40"/>
    <p:sldId id="323" r:id="rId41"/>
    <p:sldId id="301" r:id="rId42"/>
    <p:sldId id="367" r:id="rId43"/>
    <p:sldId id="368" r:id="rId44"/>
    <p:sldId id="361" r:id="rId45"/>
    <p:sldId id="366" r:id="rId46"/>
    <p:sldId id="304" r:id="rId47"/>
    <p:sldId id="369" r:id="rId48"/>
    <p:sldId id="390" r:id="rId49"/>
    <p:sldId id="389" r:id="rId50"/>
    <p:sldId id="373" r:id="rId51"/>
    <p:sldId id="375" r:id="rId52"/>
    <p:sldId id="376" r:id="rId53"/>
    <p:sldId id="377" r:id="rId54"/>
    <p:sldId id="378" r:id="rId55"/>
    <p:sldId id="379" r:id="rId56"/>
    <p:sldId id="298" r:id="rId57"/>
    <p:sldId id="381" r:id="rId58"/>
    <p:sldId id="384" r:id="rId59"/>
    <p:sldId id="391" r:id="rId60"/>
    <p:sldId id="260" r:id="rId61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charset="-122"/>
        <a:ea typeface="等线" panose="02010600030101010101" charset="-122"/>
        <a:cs typeface="等线" panose="02010600030101010101" charset="-122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charset="-122"/>
        <a:ea typeface="等线" panose="02010600030101010101" charset="-122"/>
        <a:cs typeface="等线" panose="02010600030101010101" charset="-122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charset="-122"/>
        <a:ea typeface="等线" panose="02010600030101010101" charset="-122"/>
        <a:cs typeface="等线" panose="02010600030101010101" charset="-122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charset="-122"/>
        <a:ea typeface="等线" panose="02010600030101010101" charset="-122"/>
        <a:cs typeface="等线" panose="02010600030101010101" charset="-122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charset="-122"/>
        <a:ea typeface="等线" panose="02010600030101010101" charset="-122"/>
        <a:cs typeface="等线" panose="02010600030101010101" charset="-122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等线" panose="02010600030101010101" charset="-122"/>
        <a:ea typeface="等线" panose="02010600030101010101" charset="-122"/>
        <a:cs typeface="等线" panose="02010600030101010101" charset="-122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等线" panose="02010600030101010101" charset="-122"/>
        <a:ea typeface="等线" panose="02010600030101010101" charset="-122"/>
        <a:cs typeface="等线" panose="02010600030101010101" charset="-122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等线" panose="02010600030101010101" charset="-122"/>
        <a:ea typeface="等线" panose="02010600030101010101" charset="-122"/>
        <a:cs typeface="等线" panose="02010600030101010101" charset="-122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等线" panose="02010600030101010101" charset="-122"/>
        <a:ea typeface="等线" panose="02010600030101010101" charset="-122"/>
        <a:cs typeface="等线" panose="02010600030101010101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E6F0"/>
    <a:srgbClr val="171717"/>
    <a:srgbClr val="131313"/>
    <a:srgbClr val="FF99FF"/>
    <a:srgbClr val="FF00FF"/>
    <a:srgbClr val="FAB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 autoAdjust="0"/>
  </p:normalViewPr>
  <p:slideViewPr>
    <p:cSldViewPr snapToGrid="0">
      <p:cViewPr>
        <p:scale>
          <a:sx n="90" d="100"/>
          <a:sy n="90" d="100"/>
        </p:scale>
        <p:origin x="-576" y="-90"/>
      </p:cViewPr>
      <p:guideLst>
        <p:guide orient="horz" pos="2181"/>
        <p:guide pos="3840"/>
      </p:guideLst>
    </p:cSldViewPr>
  </p:slideViewPr>
  <p:outlineViewPr>
    <p:cViewPr>
      <p:scale>
        <a:sx n="33" d="100"/>
        <a:sy n="33" d="100"/>
      </p:scale>
      <p:origin x="0" y="243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0.xml"/><Relationship Id="rId60" Type="http://schemas.openxmlformats.org/officeDocument/2006/relationships/slide" Target="slides/slide49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8.xml"/><Relationship Id="rId58" Type="http://schemas.openxmlformats.org/officeDocument/2006/relationships/slide" Target="slides/slide47.xml"/><Relationship Id="rId57" Type="http://schemas.openxmlformats.org/officeDocument/2006/relationships/slide" Target="slides/slide46.xml"/><Relationship Id="rId56" Type="http://schemas.openxmlformats.org/officeDocument/2006/relationships/slide" Target="slides/slide45.xml"/><Relationship Id="rId55" Type="http://schemas.openxmlformats.org/officeDocument/2006/relationships/slide" Target="slides/slide44.xml"/><Relationship Id="rId54" Type="http://schemas.openxmlformats.org/officeDocument/2006/relationships/slide" Target="slides/slide43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8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0" Type="http://schemas.openxmlformats.org/officeDocument/2006/relationships/slide" Target="slides/slide29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5F4D1E-2DBA-4600-81FD-B5E35B2DD64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0BCF87B-4E57-4B81-9739-89234025A210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rtl="0"/>
          <a:r>
            <a:rPr lang="en-US" sz="20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Python</a:t>
          </a:r>
          <a:r>
            <a:rPr lang="zh-CN" altLang="en-US" sz="20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的含义</a:t>
          </a:r>
          <a:endParaRPr lang="zh-CN" sz="2000" dirty="0">
            <a:solidFill>
              <a:srgbClr val="00B0F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A88B182-AA8B-4378-B30D-451A65DA86D6}" cxnId="{2B6F852F-E0E6-4277-AF14-72817B4862F7}" type="parTrans">
      <dgm:prSet/>
      <dgm:spPr/>
      <dgm:t>
        <a:bodyPr/>
        <a:lstStyle/>
        <a:p>
          <a:endParaRPr lang="zh-CN" altLang="en-US"/>
        </a:p>
      </dgm:t>
    </dgm:pt>
    <dgm:pt modelId="{656B3713-4562-4675-B95C-FBA6F603C36E}" cxnId="{2B6F852F-E0E6-4277-AF14-72817B4862F7}" type="sibTrans">
      <dgm:prSet/>
      <dgm:spPr/>
      <dgm:t>
        <a:bodyPr/>
        <a:lstStyle/>
        <a:p>
          <a:endParaRPr lang="zh-CN" altLang="en-US"/>
        </a:p>
      </dgm:t>
    </dgm:pt>
    <dgm:pt modelId="{064E7E34-9CDA-4C2B-9C64-A5A863F5A5C4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rtl="0"/>
          <a:r>
            <a:rPr lang="en-US" altLang="zh-CN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Python</a:t>
          </a:r>
          <a:r>
            <a: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可以用来做什么</a:t>
          </a:r>
          <a:endParaRPr lang="zh-CN" sz="2000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2F4253-2736-4378-B3EF-F45A3B310544}" cxnId="{C72E2BAE-1355-42B4-B57E-3DF5823926B3}" type="parTrans">
      <dgm:prSet/>
      <dgm:spPr/>
      <dgm:t>
        <a:bodyPr/>
        <a:lstStyle/>
        <a:p>
          <a:endParaRPr lang="zh-CN" altLang="en-US"/>
        </a:p>
      </dgm:t>
    </dgm:pt>
    <dgm:pt modelId="{8D989007-DA4A-4895-ADB7-FAC43A487163}" cxnId="{C72E2BAE-1355-42B4-B57E-3DF5823926B3}" type="sibTrans">
      <dgm:prSet/>
      <dgm:spPr/>
      <dgm:t>
        <a:bodyPr/>
        <a:lstStyle/>
        <a:p>
          <a:endParaRPr lang="zh-CN" altLang="en-US"/>
        </a:p>
      </dgm:t>
    </dgm:pt>
    <dgm:pt modelId="{70224AC3-1B3B-475D-BC71-FB09ACF86999}" type="pres">
      <dgm:prSet presAssocID="{A15F4D1E-2DBA-4600-81FD-B5E35B2DD64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368D686-38D7-4920-B0A3-54D3E3F040EC}" type="pres">
      <dgm:prSet presAssocID="{F0BCF87B-4E57-4B81-9739-89234025A210}" presName="horFlow" presStyleCnt="0"/>
      <dgm:spPr/>
      <dgm:t>
        <a:bodyPr/>
        <a:lstStyle/>
        <a:p>
          <a:endParaRPr lang="zh-CN" altLang="en-US"/>
        </a:p>
      </dgm:t>
    </dgm:pt>
    <dgm:pt modelId="{DBD82691-0209-4223-B44D-4915C53212AB}" type="pres">
      <dgm:prSet presAssocID="{F0BCF87B-4E57-4B81-9739-89234025A210}" presName="bigChev" presStyleLbl="node1" presStyleIdx="0" presStyleCnt="2" custScaleX="509438" custScaleY="119691" custLinFactX="30591" custLinFactNeighborX="100000" custLinFactNeighborY="-93429"/>
      <dgm:spPr/>
      <dgm:t>
        <a:bodyPr/>
        <a:lstStyle/>
        <a:p>
          <a:endParaRPr lang="zh-CN" altLang="en-US"/>
        </a:p>
      </dgm:t>
    </dgm:pt>
    <dgm:pt modelId="{4680CF09-E80C-49E4-BF79-65302320A8DE}" type="pres">
      <dgm:prSet presAssocID="{F0BCF87B-4E57-4B81-9739-89234025A210}" presName="vSp" presStyleCnt="0"/>
      <dgm:spPr/>
      <dgm:t>
        <a:bodyPr/>
        <a:lstStyle/>
        <a:p>
          <a:endParaRPr lang="zh-CN" altLang="en-US"/>
        </a:p>
      </dgm:t>
    </dgm:pt>
    <dgm:pt modelId="{5049DED1-0A23-4046-BE6C-0E1BAE458C66}" type="pres">
      <dgm:prSet presAssocID="{064E7E34-9CDA-4C2B-9C64-A5A863F5A5C4}" presName="horFlow" presStyleCnt="0"/>
      <dgm:spPr/>
      <dgm:t>
        <a:bodyPr/>
        <a:lstStyle/>
        <a:p>
          <a:endParaRPr lang="zh-CN" altLang="en-US"/>
        </a:p>
      </dgm:t>
    </dgm:pt>
    <dgm:pt modelId="{543340CF-45EF-4CB3-BB61-3289BC544E07}" type="pres">
      <dgm:prSet presAssocID="{064E7E34-9CDA-4C2B-9C64-A5A863F5A5C4}" presName="bigChev" presStyleLbl="node1" presStyleIdx="1" presStyleCnt="2" custScaleX="510087" custScaleY="120170" custLinFactNeighborY="14949"/>
      <dgm:spPr/>
      <dgm:t>
        <a:bodyPr/>
        <a:lstStyle/>
        <a:p>
          <a:endParaRPr lang="zh-CN" altLang="en-US"/>
        </a:p>
      </dgm:t>
    </dgm:pt>
  </dgm:ptLst>
  <dgm:cxnLst>
    <dgm:cxn modelId="{C72E2BAE-1355-42B4-B57E-3DF5823926B3}" srcId="{A15F4D1E-2DBA-4600-81FD-B5E35B2DD64C}" destId="{064E7E34-9CDA-4C2B-9C64-A5A863F5A5C4}" srcOrd="1" destOrd="0" parTransId="{362F4253-2736-4378-B3EF-F45A3B310544}" sibTransId="{8D989007-DA4A-4895-ADB7-FAC43A487163}"/>
    <dgm:cxn modelId="{2B6F852F-E0E6-4277-AF14-72817B4862F7}" srcId="{A15F4D1E-2DBA-4600-81FD-B5E35B2DD64C}" destId="{F0BCF87B-4E57-4B81-9739-89234025A210}" srcOrd="0" destOrd="0" parTransId="{BA88B182-AA8B-4378-B30D-451A65DA86D6}" sibTransId="{656B3713-4562-4675-B95C-FBA6F603C36E}"/>
    <dgm:cxn modelId="{0541604B-3F22-47C2-B9AB-00835B8699B6}" type="presOf" srcId="{A15F4D1E-2DBA-4600-81FD-B5E35B2DD64C}" destId="{70224AC3-1B3B-475D-BC71-FB09ACF86999}" srcOrd="0" destOrd="0" presId="urn:microsoft.com/office/officeart/2005/8/layout/lProcess3"/>
    <dgm:cxn modelId="{CC3D4EC2-BA7F-4BB8-9B24-E174D730B5DE}" type="presOf" srcId="{064E7E34-9CDA-4C2B-9C64-A5A863F5A5C4}" destId="{543340CF-45EF-4CB3-BB61-3289BC544E07}" srcOrd="0" destOrd="0" presId="urn:microsoft.com/office/officeart/2005/8/layout/lProcess3"/>
    <dgm:cxn modelId="{DA5B8C44-F5A7-439E-A4C6-1FCB0FD0EC7E}" type="presOf" srcId="{F0BCF87B-4E57-4B81-9739-89234025A210}" destId="{DBD82691-0209-4223-B44D-4915C53212AB}" srcOrd="0" destOrd="0" presId="urn:microsoft.com/office/officeart/2005/8/layout/lProcess3"/>
    <dgm:cxn modelId="{0C919FF0-954C-4617-BF39-CDF66C267DF0}" type="presParOf" srcId="{70224AC3-1B3B-475D-BC71-FB09ACF86999}" destId="{0368D686-38D7-4920-B0A3-54D3E3F040EC}" srcOrd="0" destOrd="0" presId="urn:microsoft.com/office/officeart/2005/8/layout/lProcess3"/>
    <dgm:cxn modelId="{0F5C94BA-B656-44E9-8603-1218ED696D91}" type="presParOf" srcId="{0368D686-38D7-4920-B0A3-54D3E3F040EC}" destId="{DBD82691-0209-4223-B44D-4915C53212AB}" srcOrd="0" destOrd="0" presId="urn:microsoft.com/office/officeart/2005/8/layout/lProcess3"/>
    <dgm:cxn modelId="{248481A0-0788-419F-B1E7-F0DD38681F47}" type="presParOf" srcId="{70224AC3-1B3B-475D-BC71-FB09ACF86999}" destId="{4680CF09-E80C-49E4-BF79-65302320A8DE}" srcOrd="1" destOrd="0" presId="urn:microsoft.com/office/officeart/2005/8/layout/lProcess3"/>
    <dgm:cxn modelId="{689FBD68-1D04-46F9-A073-90226AABD8DA}" type="presParOf" srcId="{70224AC3-1B3B-475D-BC71-FB09ACF86999}" destId="{5049DED1-0A23-4046-BE6C-0E1BAE458C66}" srcOrd="2" destOrd="0" presId="urn:microsoft.com/office/officeart/2005/8/layout/lProcess3"/>
    <dgm:cxn modelId="{9A7658B4-E910-4140-8E29-941E64C6A46F}" type="presParOf" srcId="{5049DED1-0A23-4046-BE6C-0E1BAE458C66}" destId="{543340CF-45EF-4CB3-BB61-3289BC544E07}" srcOrd="0" destOrd="0" presId="urn:microsoft.com/office/officeart/2005/8/layout/lProcess3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5F4D1E-2DBA-4600-81FD-B5E35B2DD64C}" type="doc">
      <dgm:prSet loTypeId="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0BCF87B-4E57-4B81-9739-89234025A210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rtl="0"/>
          <a:r>
            <a:rPr 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Python</a:t>
          </a:r>
          <a:r>
            <a: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的含义</a:t>
          </a:r>
          <a:endParaRPr lang="zh-CN" sz="20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A88B182-AA8B-4378-B30D-451A65DA86D6}" cxnId="{2B6F852F-E0E6-4277-AF14-72817B4862F7}" type="parTrans">
      <dgm:prSet/>
      <dgm:spPr/>
      <dgm:t>
        <a:bodyPr/>
        <a:lstStyle/>
        <a:p>
          <a:endParaRPr lang="zh-CN" altLang="en-US"/>
        </a:p>
      </dgm:t>
    </dgm:pt>
    <dgm:pt modelId="{656B3713-4562-4675-B95C-FBA6F603C36E}" cxnId="{2B6F852F-E0E6-4277-AF14-72817B4862F7}" type="sibTrans">
      <dgm:prSet/>
      <dgm:spPr/>
      <dgm:t>
        <a:bodyPr/>
        <a:lstStyle/>
        <a:p>
          <a:endParaRPr lang="zh-CN" altLang="en-US"/>
        </a:p>
      </dgm:t>
    </dgm:pt>
    <dgm:pt modelId="{064E7E34-9CDA-4C2B-9C64-A5A863F5A5C4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rtl="0"/>
          <a:r>
            <a:rPr lang="en-US" altLang="zh-CN" sz="20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Python</a:t>
          </a:r>
          <a:r>
            <a:rPr lang="zh-CN" altLang="en-US" sz="20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可以用来做什么</a:t>
          </a:r>
          <a:endParaRPr lang="zh-CN" sz="2000" b="1" dirty="0">
            <a:solidFill>
              <a:srgbClr val="00B0F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2F4253-2736-4378-B3EF-F45A3B310544}" cxnId="{C72E2BAE-1355-42B4-B57E-3DF5823926B3}" type="parTrans">
      <dgm:prSet/>
      <dgm:spPr/>
      <dgm:t>
        <a:bodyPr/>
        <a:lstStyle/>
        <a:p>
          <a:endParaRPr lang="zh-CN" altLang="en-US"/>
        </a:p>
      </dgm:t>
    </dgm:pt>
    <dgm:pt modelId="{8D989007-DA4A-4895-ADB7-FAC43A487163}" cxnId="{C72E2BAE-1355-42B4-B57E-3DF5823926B3}" type="sibTrans">
      <dgm:prSet/>
      <dgm:spPr/>
      <dgm:t>
        <a:bodyPr/>
        <a:lstStyle/>
        <a:p>
          <a:endParaRPr lang="zh-CN" altLang="en-US"/>
        </a:p>
      </dgm:t>
    </dgm:pt>
    <dgm:pt modelId="{70224AC3-1B3B-475D-BC71-FB09ACF86999}" type="pres">
      <dgm:prSet presAssocID="{A15F4D1E-2DBA-4600-81FD-B5E35B2DD64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368D686-38D7-4920-B0A3-54D3E3F040EC}" type="pres">
      <dgm:prSet presAssocID="{F0BCF87B-4E57-4B81-9739-89234025A210}" presName="horFlow" presStyleCnt="0"/>
      <dgm:spPr/>
      <dgm:t>
        <a:bodyPr/>
        <a:lstStyle/>
        <a:p>
          <a:endParaRPr lang="zh-CN" altLang="en-US"/>
        </a:p>
      </dgm:t>
    </dgm:pt>
    <dgm:pt modelId="{DBD82691-0209-4223-B44D-4915C53212AB}" type="pres">
      <dgm:prSet presAssocID="{F0BCF87B-4E57-4B81-9739-89234025A210}" presName="bigChev" presStyleLbl="node1" presStyleIdx="0" presStyleCnt="2" custScaleX="509438" custScaleY="119691" custLinFactX="30591" custLinFactNeighborX="100000" custLinFactNeighborY="-93429"/>
      <dgm:spPr/>
      <dgm:t>
        <a:bodyPr/>
        <a:lstStyle/>
        <a:p>
          <a:endParaRPr lang="zh-CN" altLang="en-US"/>
        </a:p>
      </dgm:t>
    </dgm:pt>
    <dgm:pt modelId="{4680CF09-E80C-49E4-BF79-65302320A8DE}" type="pres">
      <dgm:prSet presAssocID="{F0BCF87B-4E57-4B81-9739-89234025A210}" presName="vSp" presStyleCnt="0"/>
      <dgm:spPr/>
      <dgm:t>
        <a:bodyPr/>
        <a:lstStyle/>
        <a:p>
          <a:endParaRPr lang="zh-CN" altLang="en-US"/>
        </a:p>
      </dgm:t>
    </dgm:pt>
    <dgm:pt modelId="{5049DED1-0A23-4046-BE6C-0E1BAE458C66}" type="pres">
      <dgm:prSet presAssocID="{064E7E34-9CDA-4C2B-9C64-A5A863F5A5C4}" presName="horFlow" presStyleCnt="0"/>
      <dgm:spPr/>
      <dgm:t>
        <a:bodyPr/>
        <a:lstStyle/>
        <a:p>
          <a:endParaRPr lang="zh-CN" altLang="en-US"/>
        </a:p>
      </dgm:t>
    </dgm:pt>
    <dgm:pt modelId="{543340CF-45EF-4CB3-BB61-3289BC544E07}" type="pres">
      <dgm:prSet presAssocID="{064E7E34-9CDA-4C2B-9C64-A5A863F5A5C4}" presName="bigChev" presStyleLbl="node1" presStyleIdx="1" presStyleCnt="2" custScaleX="510087" custScaleY="120170" custLinFactNeighborY="17320"/>
      <dgm:spPr/>
      <dgm:t>
        <a:bodyPr/>
        <a:lstStyle/>
        <a:p>
          <a:endParaRPr lang="zh-CN" altLang="en-US"/>
        </a:p>
      </dgm:t>
    </dgm:pt>
  </dgm:ptLst>
  <dgm:cxnLst>
    <dgm:cxn modelId="{C72E2BAE-1355-42B4-B57E-3DF5823926B3}" srcId="{A15F4D1E-2DBA-4600-81FD-B5E35B2DD64C}" destId="{064E7E34-9CDA-4C2B-9C64-A5A863F5A5C4}" srcOrd="1" destOrd="0" parTransId="{362F4253-2736-4378-B3EF-F45A3B310544}" sibTransId="{8D989007-DA4A-4895-ADB7-FAC43A487163}"/>
    <dgm:cxn modelId="{B6DA1CDF-4726-4B2A-AB43-76668952672A}" type="presOf" srcId="{A15F4D1E-2DBA-4600-81FD-B5E35B2DD64C}" destId="{70224AC3-1B3B-475D-BC71-FB09ACF86999}" srcOrd="0" destOrd="0" presId="urn:microsoft.com/office/officeart/2005/8/layout/lProcess3"/>
    <dgm:cxn modelId="{2B6F852F-E0E6-4277-AF14-72817B4862F7}" srcId="{A15F4D1E-2DBA-4600-81FD-B5E35B2DD64C}" destId="{F0BCF87B-4E57-4B81-9739-89234025A210}" srcOrd="0" destOrd="0" parTransId="{BA88B182-AA8B-4378-B30D-451A65DA86D6}" sibTransId="{656B3713-4562-4675-B95C-FBA6F603C36E}"/>
    <dgm:cxn modelId="{3C42792B-CCBF-4033-90A1-7DA8D6B5C2C4}" type="presOf" srcId="{F0BCF87B-4E57-4B81-9739-89234025A210}" destId="{DBD82691-0209-4223-B44D-4915C53212AB}" srcOrd="0" destOrd="0" presId="urn:microsoft.com/office/officeart/2005/8/layout/lProcess3"/>
    <dgm:cxn modelId="{89CCAACA-1B89-40B6-97F2-A04172C5C53A}" type="presOf" srcId="{064E7E34-9CDA-4C2B-9C64-A5A863F5A5C4}" destId="{543340CF-45EF-4CB3-BB61-3289BC544E07}" srcOrd="0" destOrd="0" presId="urn:microsoft.com/office/officeart/2005/8/layout/lProcess3"/>
    <dgm:cxn modelId="{89928B45-73A0-460D-BE3E-5E7B6EC0BFE5}" type="presParOf" srcId="{70224AC3-1B3B-475D-BC71-FB09ACF86999}" destId="{0368D686-38D7-4920-B0A3-54D3E3F040EC}" srcOrd="0" destOrd="0" presId="urn:microsoft.com/office/officeart/2005/8/layout/lProcess3"/>
    <dgm:cxn modelId="{095C1DC5-4532-410B-8729-437A98237D3E}" type="presParOf" srcId="{0368D686-38D7-4920-B0A3-54D3E3F040EC}" destId="{DBD82691-0209-4223-B44D-4915C53212AB}" srcOrd="0" destOrd="0" presId="urn:microsoft.com/office/officeart/2005/8/layout/lProcess3"/>
    <dgm:cxn modelId="{1CF6E386-3A17-4E4B-A185-852B219901E3}" type="presParOf" srcId="{70224AC3-1B3B-475D-BC71-FB09ACF86999}" destId="{4680CF09-E80C-49E4-BF79-65302320A8DE}" srcOrd="1" destOrd="0" presId="urn:microsoft.com/office/officeart/2005/8/layout/lProcess3"/>
    <dgm:cxn modelId="{9C3AF358-B5A6-4746-B4E8-B4DA81127FDB}" type="presParOf" srcId="{70224AC3-1B3B-475D-BC71-FB09ACF86999}" destId="{5049DED1-0A23-4046-BE6C-0E1BAE458C66}" srcOrd="2" destOrd="0" presId="urn:microsoft.com/office/officeart/2005/8/layout/lProcess3"/>
    <dgm:cxn modelId="{3C3FECAA-E2FA-45AB-B0DE-278764A82AAA}" type="presParOf" srcId="{5049DED1-0A23-4046-BE6C-0E1BAE458C66}" destId="{543340CF-45EF-4CB3-BB61-3289BC544E07}" srcOrd="0" destOrd="0" presId="urn:microsoft.com/office/officeart/2005/8/layout/lProcess3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5F4D1E-2DBA-4600-81FD-B5E35B2DD64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4E7E34-9CDA-4C2B-9C64-A5A863F5A5C4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rtl="0"/>
          <a:r>
            <a:rPr lang="zh-CN" altLang="en-US" sz="20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熊猫画线段</a:t>
          </a:r>
          <a:endParaRPr lang="zh-CN" sz="2000" b="1" dirty="0">
            <a:solidFill>
              <a:srgbClr val="00B0F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2F4253-2736-4378-B3EF-F45A3B310544}" cxnId="{C72E2BAE-1355-42B4-B57E-3DF5823926B3}" type="parTrans">
      <dgm:prSet/>
      <dgm:spPr/>
      <dgm:t>
        <a:bodyPr/>
        <a:lstStyle/>
        <a:p>
          <a:endParaRPr lang="zh-CN" altLang="en-US"/>
        </a:p>
      </dgm:t>
    </dgm:pt>
    <dgm:pt modelId="{8D989007-DA4A-4895-ADB7-FAC43A487163}" cxnId="{C72E2BAE-1355-42B4-B57E-3DF5823926B3}" type="sibTrans">
      <dgm:prSet/>
      <dgm:spPr/>
      <dgm:t>
        <a:bodyPr/>
        <a:lstStyle/>
        <a:p>
          <a:endParaRPr lang="zh-CN" altLang="en-US"/>
        </a:p>
      </dgm:t>
    </dgm:pt>
    <dgm:pt modelId="{6D55FE7F-2E51-4E37-BEF5-A537E61E55EA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rtl="0"/>
          <a:r>
            <a: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熊猫画正方形</a:t>
          </a:r>
          <a:endParaRPr lang="zh-CN" altLang="zh-CN" sz="2000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F2D4D3-8533-412B-B103-06F3DD40C2D3}" cxnId="{27A6D1A0-9E2C-4382-A1CA-CF86CA183CF8}" type="parTrans">
      <dgm:prSet/>
      <dgm:spPr/>
      <dgm:t>
        <a:bodyPr/>
        <a:lstStyle/>
        <a:p>
          <a:endParaRPr lang="zh-CN" altLang="en-US"/>
        </a:p>
      </dgm:t>
    </dgm:pt>
    <dgm:pt modelId="{3047F3A8-4F58-4B56-91C1-44B4D361CDCC}" cxnId="{27A6D1A0-9E2C-4382-A1CA-CF86CA183CF8}" type="sibTrans">
      <dgm:prSet/>
      <dgm:spPr/>
      <dgm:t>
        <a:bodyPr/>
        <a:lstStyle/>
        <a:p>
          <a:endParaRPr lang="zh-CN" altLang="en-US"/>
        </a:p>
      </dgm:t>
    </dgm:pt>
    <dgm:pt modelId="{8BFC4BB5-B54D-41CC-982A-917A714E4F2B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rtl="0"/>
          <a:r>
            <a: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熊猫画星星</a:t>
          </a:r>
          <a:endParaRPr lang="zh-CN" altLang="zh-CN" sz="2000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729FFC8-7FCE-4E8C-B2FE-DE1EB0B05AFF}" cxnId="{BF0EE992-52CC-4F6A-90E2-B5AB73DED034}" type="parTrans">
      <dgm:prSet/>
      <dgm:spPr/>
      <dgm:t>
        <a:bodyPr/>
        <a:lstStyle/>
        <a:p>
          <a:endParaRPr lang="zh-CN" altLang="en-US"/>
        </a:p>
      </dgm:t>
    </dgm:pt>
    <dgm:pt modelId="{2E74246B-0CB5-4CE5-97AF-A9B74533DA00}" cxnId="{BF0EE992-52CC-4F6A-90E2-B5AB73DED034}" type="sibTrans">
      <dgm:prSet/>
      <dgm:spPr/>
      <dgm:t>
        <a:bodyPr/>
        <a:lstStyle/>
        <a:p>
          <a:endParaRPr lang="zh-CN" altLang="en-US"/>
        </a:p>
      </dgm:t>
    </dgm:pt>
    <dgm:pt modelId="{70224AC3-1B3B-475D-BC71-FB09ACF86999}" type="pres">
      <dgm:prSet presAssocID="{A15F4D1E-2DBA-4600-81FD-B5E35B2DD64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049DED1-0A23-4046-BE6C-0E1BAE458C66}" type="pres">
      <dgm:prSet presAssocID="{064E7E34-9CDA-4C2B-9C64-A5A863F5A5C4}" presName="horFlow" presStyleCnt="0"/>
      <dgm:spPr/>
      <dgm:t>
        <a:bodyPr/>
        <a:lstStyle/>
        <a:p>
          <a:endParaRPr lang="zh-CN" altLang="en-US"/>
        </a:p>
      </dgm:t>
    </dgm:pt>
    <dgm:pt modelId="{543340CF-45EF-4CB3-BB61-3289BC544E07}" type="pres">
      <dgm:prSet presAssocID="{064E7E34-9CDA-4C2B-9C64-A5A863F5A5C4}" presName="bigChev" presStyleLbl="node1" presStyleIdx="0" presStyleCnt="3" custScaleX="510087" custScaleY="120170" custLinFactNeighborY="-56186"/>
      <dgm:spPr/>
      <dgm:t>
        <a:bodyPr/>
        <a:lstStyle/>
        <a:p>
          <a:endParaRPr lang="zh-CN" altLang="en-US"/>
        </a:p>
      </dgm:t>
    </dgm:pt>
    <dgm:pt modelId="{504A8994-94F5-46D6-B192-98E762E156EF}" type="pres">
      <dgm:prSet presAssocID="{064E7E34-9CDA-4C2B-9C64-A5A863F5A5C4}" presName="vSp" presStyleCnt="0"/>
      <dgm:spPr/>
      <dgm:t>
        <a:bodyPr/>
        <a:lstStyle/>
        <a:p>
          <a:endParaRPr lang="zh-CN" altLang="en-US"/>
        </a:p>
      </dgm:t>
    </dgm:pt>
    <dgm:pt modelId="{ACAAD1BA-C9CF-41D5-ACA9-1E51C7501AB5}" type="pres">
      <dgm:prSet presAssocID="{6D55FE7F-2E51-4E37-BEF5-A537E61E55EA}" presName="horFlow" presStyleCnt="0"/>
      <dgm:spPr/>
      <dgm:t>
        <a:bodyPr/>
        <a:lstStyle/>
        <a:p>
          <a:endParaRPr lang="zh-CN" altLang="en-US"/>
        </a:p>
      </dgm:t>
    </dgm:pt>
    <dgm:pt modelId="{0D59C9DF-934B-4144-9E00-A088B5758F8F}" type="pres">
      <dgm:prSet presAssocID="{6D55FE7F-2E51-4E37-BEF5-A537E61E55EA}" presName="bigChev" presStyleLbl="node1" presStyleIdx="1" presStyleCnt="3" custScaleX="510087" custScaleY="119624" custLinFactNeighborY="13473"/>
      <dgm:spPr/>
      <dgm:t>
        <a:bodyPr/>
        <a:lstStyle/>
        <a:p>
          <a:endParaRPr lang="zh-CN" altLang="en-US"/>
        </a:p>
      </dgm:t>
    </dgm:pt>
    <dgm:pt modelId="{60FB093B-8C2D-4FAB-9909-E8C1FAC50884}" type="pres">
      <dgm:prSet presAssocID="{6D55FE7F-2E51-4E37-BEF5-A537E61E55EA}" presName="vSp" presStyleCnt="0"/>
      <dgm:spPr/>
    </dgm:pt>
    <dgm:pt modelId="{E3934C91-E11B-46F4-A858-E5FF48E68EF7}" type="pres">
      <dgm:prSet presAssocID="{8BFC4BB5-B54D-41CC-982A-917A714E4F2B}" presName="horFlow" presStyleCnt="0"/>
      <dgm:spPr/>
    </dgm:pt>
    <dgm:pt modelId="{83617250-4471-4232-8E73-7514B10CBF51}" type="pres">
      <dgm:prSet presAssocID="{8BFC4BB5-B54D-41CC-982A-917A714E4F2B}" presName="bigChev" presStyleLbl="node1" presStyleIdx="2" presStyleCnt="3" custScaleX="510087" custScaleY="119624" custLinFactNeighborY="78589"/>
      <dgm:spPr/>
      <dgm:t>
        <a:bodyPr/>
        <a:lstStyle/>
        <a:p>
          <a:endParaRPr lang="zh-CN" altLang="en-US"/>
        </a:p>
      </dgm:t>
    </dgm:pt>
  </dgm:ptLst>
  <dgm:cxnLst>
    <dgm:cxn modelId="{2E29DCE5-1D71-4D05-BF5B-75BE07A43DA3}" type="presOf" srcId="{6D55FE7F-2E51-4E37-BEF5-A537E61E55EA}" destId="{0D59C9DF-934B-4144-9E00-A088B5758F8F}" srcOrd="0" destOrd="0" presId="urn:microsoft.com/office/officeart/2005/8/layout/lProcess3"/>
    <dgm:cxn modelId="{93555664-EBFB-4359-9233-BEE3CF231BA1}" type="presOf" srcId="{064E7E34-9CDA-4C2B-9C64-A5A863F5A5C4}" destId="{543340CF-45EF-4CB3-BB61-3289BC544E07}" srcOrd="0" destOrd="0" presId="urn:microsoft.com/office/officeart/2005/8/layout/lProcess3"/>
    <dgm:cxn modelId="{E3CD0FFA-73BD-43E6-923C-44749484DE2B}" type="presOf" srcId="{A15F4D1E-2DBA-4600-81FD-B5E35B2DD64C}" destId="{70224AC3-1B3B-475D-BC71-FB09ACF86999}" srcOrd="0" destOrd="0" presId="urn:microsoft.com/office/officeart/2005/8/layout/lProcess3"/>
    <dgm:cxn modelId="{C72E2BAE-1355-42B4-B57E-3DF5823926B3}" srcId="{A15F4D1E-2DBA-4600-81FD-B5E35B2DD64C}" destId="{064E7E34-9CDA-4C2B-9C64-A5A863F5A5C4}" srcOrd="0" destOrd="0" parTransId="{362F4253-2736-4378-B3EF-F45A3B310544}" sibTransId="{8D989007-DA4A-4895-ADB7-FAC43A487163}"/>
    <dgm:cxn modelId="{27A6D1A0-9E2C-4382-A1CA-CF86CA183CF8}" srcId="{A15F4D1E-2DBA-4600-81FD-B5E35B2DD64C}" destId="{6D55FE7F-2E51-4E37-BEF5-A537E61E55EA}" srcOrd="1" destOrd="0" parTransId="{54F2D4D3-8533-412B-B103-06F3DD40C2D3}" sibTransId="{3047F3A8-4F58-4B56-91C1-44B4D361CDCC}"/>
    <dgm:cxn modelId="{BF0EE992-52CC-4F6A-90E2-B5AB73DED034}" srcId="{A15F4D1E-2DBA-4600-81FD-B5E35B2DD64C}" destId="{8BFC4BB5-B54D-41CC-982A-917A714E4F2B}" srcOrd="2" destOrd="0" parTransId="{E729FFC8-7FCE-4E8C-B2FE-DE1EB0B05AFF}" sibTransId="{2E74246B-0CB5-4CE5-97AF-A9B74533DA00}"/>
    <dgm:cxn modelId="{4721AF2C-EAD0-47F2-884E-44CC506E7FB3}" type="presOf" srcId="{8BFC4BB5-B54D-41CC-982A-917A714E4F2B}" destId="{83617250-4471-4232-8E73-7514B10CBF51}" srcOrd="0" destOrd="0" presId="urn:microsoft.com/office/officeart/2005/8/layout/lProcess3"/>
    <dgm:cxn modelId="{2BAB7663-FD11-4500-95AB-FB741F921C8F}" type="presParOf" srcId="{70224AC3-1B3B-475D-BC71-FB09ACF86999}" destId="{5049DED1-0A23-4046-BE6C-0E1BAE458C66}" srcOrd="0" destOrd="0" presId="urn:microsoft.com/office/officeart/2005/8/layout/lProcess3"/>
    <dgm:cxn modelId="{FA66B573-99D9-4256-BBA6-1DF9BF66C489}" type="presParOf" srcId="{5049DED1-0A23-4046-BE6C-0E1BAE458C66}" destId="{543340CF-45EF-4CB3-BB61-3289BC544E07}" srcOrd="0" destOrd="0" presId="urn:microsoft.com/office/officeart/2005/8/layout/lProcess3"/>
    <dgm:cxn modelId="{3ECECB86-57DD-49D1-97E8-4FA30803E06C}" type="presParOf" srcId="{70224AC3-1B3B-475D-BC71-FB09ACF86999}" destId="{504A8994-94F5-46D6-B192-98E762E156EF}" srcOrd="1" destOrd="0" presId="urn:microsoft.com/office/officeart/2005/8/layout/lProcess3"/>
    <dgm:cxn modelId="{FECA9F3C-6865-4809-95BE-C7854D21616E}" type="presParOf" srcId="{70224AC3-1B3B-475D-BC71-FB09ACF86999}" destId="{ACAAD1BA-C9CF-41D5-ACA9-1E51C7501AB5}" srcOrd="2" destOrd="0" presId="urn:microsoft.com/office/officeart/2005/8/layout/lProcess3"/>
    <dgm:cxn modelId="{9FF26EC8-E659-4E35-A0B3-6A85C74C06A4}" type="presParOf" srcId="{ACAAD1BA-C9CF-41D5-ACA9-1E51C7501AB5}" destId="{0D59C9DF-934B-4144-9E00-A088B5758F8F}" srcOrd="0" destOrd="0" presId="urn:microsoft.com/office/officeart/2005/8/layout/lProcess3"/>
    <dgm:cxn modelId="{4ABCAA98-3497-4AA4-A74E-EE57199BBC38}" type="presParOf" srcId="{70224AC3-1B3B-475D-BC71-FB09ACF86999}" destId="{60FB093B-8C2D-4FAB-9909-E8C1FAC50884}" srcOrd="3" destOrd="0" presId="urn:microsoft.com/office/officeart/2005/8/layout/lProcess3"/>
    <dgm:cxn modelId="{AD1AE5FE-825A-460A-8AD8-E0CB46DF2BF5}" type="presParOf" srcId="{70224AC3-1B3B-475D-BC71-FB09ACF86999}" destId="{E3934C91-E11B-46F4-A858-E5FF48E68EF7}" srcOrd="4" destOrd="0" presId="urn:microsoft.com/office/officeart/2005/8/layout/lProcess3"/>
    <dgm:cxn modelId="{8211F5FA-FBF4-47D9-B77A-265617E1C600}" type="presParOf" srcId="{E3934C91-E11B-46F4-A858-E5FF48E68EF7}" destId="{83617250-4471-4232-8E73-7514B10CBF51}" srcOrd="0" destOrd="0" presId="urn:microsoft.com/office/officeart/2005/8/layout/lProcess3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5F4D1E-2DBA-4600-81FD-B5E35B2DD64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4E7E34-9CDA-4C2B-9C64-A5A863F5A5C4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rtl="0"/>
          <a:r>
            <a: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熊猫画线段</a:t>
          </a:r>
          <a:endParaRPr lang="zh-CN" sz="2000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2F4253-2736-4378-B3EF-F45A3B310544}" cxnId="{C72E2BAE-1355-42B4-B57E-3DF5823926B3}" type="parTrans">
      <dgm:prSet/>
      <dgm:spPr/>
      <dgm:t>
        <a:bodyPr/>
        <a:lstStyle/>
        <a:p>
          <a:endParaRPr lang="zh-CN" altLang="en-US"/>
        </a:p>
      </dgm:t>
    </dgm:pt>
    <dgm:pt modelId="{8D989007-DA4A-4895-ADB7-FAC43A487163}" cxnId="{C72E2BAE-1355-42B4-B57E-3DF5823926B3}" type="sibTrans">
      <dgm:prSet/>
      <dgm:spPr/>
      <dgm:t>
        <a:bodyPr/>
        <a:lstStyle/>
        <a:p>
          <a:endParaRPr lang="zh-CN" altLang="en-US"/>
        </a:p>
      </dgm:t>
    </dgm:pt>
    <dgm:pt modelId="{6D55FE7F-2E51-4E37-BEF5-A537E61E55EA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rtl="0"/>
          <a:r>
            <a:rPr lang="zh-CN" altLang="en-US" sz="20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熊猫画正方形</a:t>
          </a:r>
          <a:endParaRPr lang="zh-CN" altLang="zh-CN" sz="2000" b="1" dirty="0">
            <a:solidFill>
              <a:srgbClr val="00B0F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F2D4D3-8533-412B-B103-06F3DD40C2D3}" cxnId="{27A6D1A0-9E2C-4382-A1CA-CF86CA183CF8}" type="parTrans">
      <dgm:prSet/>
      <dgm:spPr/>
      <dgm:t>
        <a:bodyPr/>
        <a:lstStyle/>
        <a:p>
          <a:endParaRPr lang="zh-CN" altLang="en-US"/>
        </a:p>
      </dgm:t>
    </dgm:pt>
    <dgm:pt modelId="{3047F3A8-4F58-4B56-91C1-44B4D361CDCC}" cxnId="{27A6D1A0-9E2C-4382-A1CA-CF86CA183CF8}" type="sibTrans">
      <dgm:prSet/>
      <dgm:spPr/>
      <dgm:t>
        <a:bodyPr/>
        <a:lstStyle/>
        <a:p>
          <a:endParaRPr lang="zh-CN" altLang="en-US"/>
        </a:p>
      </dgm:t>
    </dgm:pt>
    <dgm:pt modelId="{8BFC4BB5-B54D-41CC-982A-917A714E4F2B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rtl="0"/>
          <a:r>
            <a: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熊猫画星星</a:t>
          </a:r>
          <a:endParaRPr lang="zh-CN" altLang="zh-CN" sz="2000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729FFC8-7FCE-4E8C-B2FE-DE1EB0B05AFF}" cxnId="{BF0EE992-52CC-4F6A-90E2-B5AB73DED034}" type="parTrans">
      <dgm:prSet/>
      <dgm:spPr/>
      <dgm:t>
        <a:bodyPr/>
        <a:lstStyle/>
        <a:p>
          <a:endParaRPr lang="zh-CN" altLang="en-US"/>
        </a:p>
      </dgm:t>
    </dgm:pt>
    <dgm:pt modelId="{2E74246B-0CB5-4CE5-97AF-A9B74533DA00}" cxnId="{BF0EE992-52CC-4F6A-90E2-B5AB73DED034}" type="sibTrans">
      <dgm:prSet/>
      <dgm:spPr/>
      <dgm:t>
        <a:bodyPr/>
        <a:lstStyle/>
        <a:p>
          <a:endParaRPr lang="zh-CN" altLang="en-US"/>
        </a:p>
      </dgm:t>
    </dgm:pt>
    <dgm:pt modelId="{70224AC3-1B3B-475D-BC71-FB09ACF86999}" type="pres">
      <dgm:prSet presAssocID="{A15F4D1E-2DBA-4600-81FD-B5E35B2DD64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049DED1-0A23-4046-BE6C-0E1BAE458C66}" type="pres">
      <dgm:prSet presAssocID="{064E7E34-9CDA-4C2B-9C64-A5A863F5A5C4}" presName="horFlow" presStyleCnt="0"/>
      <dgm:spPr/>
      <dgm:t>
        <a:bodyPr/>
        <a:lstStyle/>
        <a:p>
          <a:endParaRPr lang="zh-CN" altLang="en-US"/>
        </a:p>
      </dgm:t>
    </dgm:pt>
    <dgm:pt modelId="{543340CF-45EF-4CB3-BB61-3289BC544E07}" type="pres">
      <dgm:prSet presAssocID="{064E7E34-9CDA-4C2B-9C64-A5A863F5A5C4}" presName="bigChev" presStyleLbl="node1" presStyleIdx="0" presStyleCnt="3" custScaleX="510087" custScaleY="120170" custLinFactNeighborY="-56186"/>
      <dgm:spPr/>
      <dgm:t>
        <a:bodyPr/>
        <a:lstStyle/>
        <a:p>
          <a:endParaRPr lang="zh-CN" altLang="en-US"/>
        </a:p>
      </dgm:t>
    </dgm:pt>
    <dgm:pt modelId="{504A8994-94F5-46D6-B192-98E762E156EF}" type="pres">
      <dgm:prSet presAssocID="{064E7E34-9CDA-4C2B-9C64-A5A863F5A5C4}" presName="vSp" presStyleCnt="0"/>
      <dgm:spPr/>
      <dgm:t>
        <a:bodyPr/>
        <a:lstStyle/>
        <a:p>
          <a:endParaRPr lang="zh-CN" altLang="en-US"/>
        </a:p>
      </dgm:t>
    </dgm:pt>
    <dgm:pt modelId="{ACAAD1BA-C9CF-41D5-ACA9-1E51C7501AB5}" type="pres">
      <dgm:prSet presAssocID="{6D55FE7F-2E51-4E37-BEF5-A537E61E55EA}" presName="horFlow" presStyleCnt="0"/>
      <dgm:spPr/>
      <dgm:t>
        <a:bodyPr/>
        <a:lstStyle/>
        <a:p>
          <a:endParaRPr lang="zh-CN" altLang="en-US"/>
        </a:p>
      </dgm:t>
    </dgm:pt>
    <dgm:pt modelId="{0D59C9DF-934B-4144-9E00-A088B5758F8F}" type="pres">
      <dgm:prSet presAssocID="{6D55FE7F-2E51-4E37-BEF5-A537E61E55EA}" presName="bigChev" presStyleLbl="node1" presStyleIdx="1" presStyleCnt="3" custScaleX="510087" custScaleY="119624" custLinFactNeighborY="13473"/>
      <dgm:spPr/>
      <dgm:t>
        <a:bodyPr/>
        <a:lstStyle/>
        <a:p>
          <a:endParaRPr lang="zh-CN" altLang="en-US"/>
        </a:p>
      </dgm:t>
    </dgm:pt>
    <dgm:pt modelId="{60FB093B-8C2D-4FAB-9909-E8C1FAC50884}" type="pres">
      <dgm:prSet presAssocID="{6D55FE7F-2E51-4E37-BEF5-A537E61E55EA}" presName="vSp" presStyleCnt="0"/>
      <dgm:spPr/>
    </dgm:pt>
    <dgm:pt modelId="{E3934C91-E11B-46F4-A858-E5FF48E68EF7}" type="pres">
      <dgm:prSet presAssocID="{8BFC4BB5-B54D-41CC-982A-917A714E4F2B}" presName="horFlow" presStyleCnt="0"/>
      <dgm:spPr/>
    </dgm:pt>
    <dgm:pt modelId="{83617250-4471-4232-8E73-7514B10CBF51}" type="pres">
      <dgm:prSet presAssocID="{8BFC4BB5-B54D-41CC-982A-917A714E4F2B}" presName="bigChev" presStyleLbl="node1" presStyleIdx="2" presStyleCnt="3" custScaleX="510087" custScaleY="119624" custLinFactNeighborY="78589"/>
      <dgm:spPr/>
      <dgm:t>
        <a:bodyPr/>
        <a:lstStyle/>
        <a:p>
          <a:endParaRPr lang="zh-CN" altLang="en-US"/>
        </a:p>
      </dgm:t>
    </dgm:pt>
  </dgm:ptLst>
  <dgm:cxnLst>
    <dgm:cxn modelId="{1A783CB2-FC37-49EB-8434-97E911B734A4}" type="presOf" srcId="{6D55FE7F-2E51-4E37-BEF5-A537E61E55EA}" destId="{0D59C9DF-934B-4144-9E00-A088B5758F8F}" srcOrd="0" destOrd="0" presId="urn:microsoft.com/office/officeart/2005/8/layout/lProcess3"/>
    <dgm:cxn modelId="{64D01FB9-D5EE-46FA-BAE7-421505CA0FBB}" type="presOf" srcId="{A15F4D1E-2DBA-4600-81FD-B5E35B2DD64C}" destId="{70224AC3-1B3B-475D-BC71-FB09ACF86999}" srcOrd="0" destOrd="0" presId="urn:microsoft.com/office/officeart/2005/8/layout/lProcess3"/>
    <dgm:cxn modelId="{B8277AAC-D6FC-4244-86F0-A378194D9853}" type="presOf" srcId="{064E7E34-9CDA-4C2B-9C64-A5A863F5A5C4}" destId="{543340CF-45EF-4CB3-BB61-3289BC544E07}" srcOrd="0" destOrd="0" presId="urn:microsoft.com/office/officeart/2005/8/layout/lProcess3"/>
    <dgm:cxn modelId="{C72E2BAE-1355-42B4-B57E-3DF5823926B3}" srcId="{A15F4D1E-2DBA-4600-81FD-B5E35B2DD64C}" destId="{064E7E34-9CDA-4C2B-9C64-A5A863F5A5C4}" srcOrd="0" destOrd="0" parTransId="{362F4253-2736-4378-B3EF-F45A3B310544}" sibTransId="{8D989007-DA4A-4895-ADB7-FAC43A487163}"/>
    <dgm:cxn modelId="{27A6D1A0-9E2C-4382-A1CA-CF86CA183CF8}" srcId="{A15F4D1E-2DBA-4600-81FD-B5E35B2DD64C}" destId="{6D55FE7F-2E51-4E37-BEF5-A537E61E55EA}" srcOrd="1" destOrd="0" parTransId="{54F2D4D3-8533-412B-B103-06F3DD40C2D3}" sibTransId="{3047F3A8-4F58-4B56-91C1-44B4D361CDCC}"/>
    <dgm:cxn modelId="{BF0EE992-52CC-4F6A-90E2-B5AB73DED034}" srcId="{A15F4D1E-2DBA-4600-81FD-B5E35B2DD64C}" destId="{8BFC4BB5-B54D-41CC-982A-917A714E4F2B}" srcOrd="2" destOrd="0" parTransId="{E729FFC8-7FCE-4E8C-B2FE-DE1EB0B05AFF}" sibTransId="{2E74246B-0CB5-4CE5-97AF-A9B74533DA00}"/>
    <dgm:cxn modelId="{4B3F00E3-F722-445D-A980-6F6D5DEB793D}" type="presOf" srcId="{8BFC4BB5-B54D-41CC-982A-917A714E4F2B}" destId="{83617250-4471-4232-8E73-7514B10CBF51}" srcOrd="0" destOrd="0" presId="urn:microsoft.com/office/officeart/2005/8/layout/lProcess3"/>
    <dgm:cxn modelId="{36342911-6777-4D78-BDDB-D4DB0A0B1418}" type="presParOf" srcId="{70224AC3-1B3B-475D-BC71-FB09ACF86999}" destId="{5049DED1-0A23-4046-BE6C-0E1BAE458C66}" srcOrd="0" destOrd="0" presId="urn:microsoft.com/office/officeart/2005/8/layout/lProcess3"/>
    <dgm:cxn modelId="{82D85D94-9BB4-46AD-B5AF-7C0D9941FC8E}" type="presParOf" srcId="{5049DED1-0A23-4046-BE6C-0E1BAE458C66}" destId="{543340CF-45EF-4CB3-BB61-3289BC544E07}" srcOrd="0" destOrd="0" presId="urn:microsoft.com/office/officeart/2005/8/layout/lProcess3"/>
    <dgm:cxn modelId="{8889A6A0-4089-4A6D-84BD-578BCAA134F1}" type="presParOf" srcId="{70224AC3-1B3B-475D-BC71-FB09ACF86999}" destId="{504A8994-94F5-46D6-B192-98E762E156EF}" srcOrd="1" destOrd="0" presId="urn:microsoft.com/office/officeart/2005/8/layout/lProcess3"/>
    <dgm:cxn modelId="{064D2528-FAF5-4614-9077-E4B2843A3E20}" type="presParOf" srcId="{70224AC3-1B3B-475D-BC71-FB09ACF86999}" destId="{ACAAD1BA-C9CF-41D5-ACA9-1E51C7501AB5}" srcOrd="2" destOrd="0" presId="urn:microsoft.com/office/officeart/2005/8/layout/lProcess3"/>
    <dgm:cxn modelId="{D7739B9D-FAF9-4A8E-AD5E-C5C8765E99EA}" type="presParOf" srcId="{ACAAD1BA-C9CF-41D5-ACA9-1E51C7501AB5}" destId="{0D59C9DF-934B-4144-9E00-A088B5758F8F}" srcOrd="0" destOrd="0" presId="urn:microsoft.com/office/officeart/2005/8/layout/lProcess3"/>
    <dgm:cxn modelId="{486F265A-076E-4780-BE01-C5DC9E40453E}" type="presParOf" srcId="{70224AC3-1B3B-475D-BC71-FB09ACF86999}" destId="{60FB093B-8C2D-4FAB-9909-E8C1FAC50884}" srcOrd="3" destOrd="0" presId="urn:microsoft.com/office/officeart/2005/8/layout/lProcess3"/>
    <dgm:cxn modelId="{CE2C5ADF-9296-4F1E-A757-579919942985}" type="presParOf" srcId="{70224AC3-1B3B-475D-BC71-FB09ACF86999}" destId="{E3934C91-E11B-46F4-A858-E5FF48E68EF7}" srcOrd="4" destOrd="0" presId="urn:microsoft.com/office/officeart/2005/8/layout/lProcess3"/>
    <dgm:cxn modelId="{DDC4EBA6-12A1-44F6-AA8C-6678F4F789A7}" type="presParOf" srcId="{E3934C91-E11B-46F4-A858-E5FF48E68EF7}" destId="{83617250-4471-4232-8E73-7514B10CBF51}" srcOrd="0" destOrd="0" presId="urn:microsoft.com/office/officeart/2005/8/layout/lProcess3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5F4D1E-2DBA-4600-81FD-B5E35B2DD64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4E7E34-9CDA-4C2B-9C64-A5A863F5A5C4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rtl="0"/>
          <a:r>
            <a: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熊猫画线段</a:t>
          </a:r>
          <a:endParaRPr lang="zh-CN" sz="2000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2F4253-2736-4378-B3EF-F45A3B310544}" cxnId="{C72E2BAE-1355-42B4-B57E-3DF5823926B3}" type="parTrans">
      <dgm:prSet/>
      <dgm:spPr/>
      <dgm:t>
        <a:bodyPr/>
        <a:lstStyle/>
        <a:p>
          <a:endParaRPr lang="zh-CN" altLang="en-US"/>
        </a:p>
      </dgm:t>
    </dgm:pt>
    <dgm:pt modelId="{8D989007-DA4A-4895-ADB7-FAC43A487163}" cxnId="{C72E2BAE-1355-42B4-B57E-3DF5823926B3}" type="sibTrans">
      <dgm:prSet/>
      <dgm:spPr/>
      <dgm:t>
        <a:bodyPr/>
        <a:lstStyle/>
        <a:p>
          <a:endParaRPr lang="zh-CN" altLang="en-US"/>
        </a:p>
      </dgm:t>
    </dgm:pt>
    <dgm:pt modelId="{6D55FE7F-2E51-4E37-BEF5-A537E61E55EA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rtl="0"/>
          <a:r>
            <a: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熊猫画正方形</a:t>
          </a:r>
          <a:endParaRPr lang="zh-CN" altLang="zh-CN" sz="2000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F2D4D3-8533-412B-B103-06F3DD40C2D3}" cxnId="{27A6D1A0-9E2C-4382-A1CA-CF86CA183CF8}" type="parTrans">
      <dgm:prSet/>
      <dgm:spPr/>
      <dgm:t>
        <a:bodyPr/>
        <a:lstStyle/>
        <a:p>
          <a:endParaRPr lang="zh-CN" altLang="en-US"/>
        </a:p>
      </dgm:t>
    </dgm:pt>
    <dgm:pt modelId="{3047F3A8-4F58-4B56-91C1-44B4D361CDCC}" cxnId="{27A6D1A0-9E2C-4382-A1CA-CF86CA183CF8}" type="sibTrans">
      <dgm:prSet/>
      <dgm:spPr/>
      <dgm:t>
        <a:bodyPr/>
        <a:lstStyle/>
        <a:p>
          <a:endParaRPr lang="zh-CN" altLang="en-US"/>
        </a:p>
      </dgm:t>
    </dgm:pt>
    <dgm:pt modelId="{8BFC4BB5-B54D-41CC-982A-917A714E4F2B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rtl="0"/>
          <a:r>
            <a:rPr lang="zh-CN" altLang="en-US" sz="20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熊猫画星星</a:t>
          </a:r>
          <a:endParaRPr lang="zh-CN" altLang="zh-CN" sz="2000" b="1" dirty="0">
            <a:solidFill>
              <a:srgbClr val="00B0F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729FFC8-7FCE-4E8C-B2FE-DE1EB0B05AFF}" cxnId="{BF0EE992-52CC-4F6A-90E2-B5AB73DED034}" type="parTrans">
      <dgm:prSet/>
      <dgm:spPr/>
      <dgm:t>
        <a:bodyPr/>
        <a:lstStyle/>
        <a:p>
          <a:endParaRPr lang="zh-CN" altLang="en-US"/>
        </a:p>
      </dgm:t>
    </dgm:pt>
    <dgm:pt modelId="{2E74246B-0CB5-4CE5-97AF-A9B74533DA00}" cxnId="{BF0EE992-52CC-4F6A-90E2-B5AB73DED034}" type="sibTrans">
      <dgm:prSet/>
      <dgm:spPr/>
      <dgm:t>
        <a:bodyPr/>
        <a:lstStyle/>
        <a:p>
          <a:endParaRPr lang="zh-CN" altLang="en-US"/>
        </a:p>
      </dgm:t>
    </dgm:pt>
    <dgm:pt modelId="{70224AC3-1B3B-475D-BC71-FB09ACF86999}" type="pres">
      <dgm:prSet presAssocID="{A15F4D1E-2DBA-4600-81FD-B5E35B2DD64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049DED1-0A23-4046-BE6C-0E1BAE458C66}" type="pres">
      <dgm:prSet presAssocID="{064E7E34-9CDA-4C2B-9C64-A5A863F5A5C4}" presName="horFlow" presStyleCnt="0"/>
      <dgm:spPr/>
      <dgm:t>
        <a:bodyPr/>
        <a:lstStyle/>
        <a:p>
          <a:endParaRPr lang="zh-CN" altLang="en-US"/>
        </a:p>
      </dgm:t>
    </dgm:pt>
    <dgm:pt modelId="{543340CF-45EF-4CB3-BB61-3289BC544E07}" type="pres">
      <dgm:prSet presAssocID="{064E7E34-9CDA-4C2B-9C64-A5A863F5A5C4}" presName="bigChev" presStyleLbl="node1" presStyleIdx="0" presStyleCnt="3" custScaleX="510087" custScaleY="120170" custLinFactNeighborY="-56186"/>
      <dgm:spPr/>
      <dgm:t>
        <a:bodyPr/>
        <a:lstStyle/>
        <a:p>
          <a:endParaRPr lang="zh-CN" altLang="en-US"/>
        </a:p>
      </dgm:t>
    </dgm:pt>
    <dgm:pt modelId="{504A8994-94F5-46D6-B192-98E762E156EF}" type="pres">
      <dgm:prSet presAssocID="{064E7E34-9CDA-4C2B-9C64-A5A863F5A5C4}" presName="vSp" presStyleCnt="0"/>
      <dgm:spPr/>
      <dgm:t>
        <a:bodyPr/>
        <a:lstStyle/>
        <a:p>
          <a:endParaRPr lang="zh-CN" altLang="en-US"/>
        </a:p>
      </dgm:t>
    </dgm:pt>
    <dgm:pt modelId="{ACAAD1BA-C9CF-41D5-ACA9-1E51C7501AB5}" type="pres">
      <dgm:prSet presAssocID="{6D55FE7F-2E51-4E37-BEF5-A537E61E55EA}" presName="horFlow" presStyleCnt="0"/>
      <dgm:spPr/>
      <dgm:t>
        <a:bodyPr/>
        <a:lstStyle/>
        <a:p>
          <a:endParaRPr lang="zh-CN" altLang="en-US"/>
        </a:p>
      </dgm:t>
    </dgm:pt>
    <dgm:pt modelId="{0D59C9DF-934B-4144-9E00-A088B5758F8F}" type="pres">
      <dgm:prSet presAssocID="{6D55FE7F-2E51-4E37-BEF5-A537E61E55EA}" presName="bigChev" presStyleLbl="node1" presStyleIdx="1" presStyleCnt="3" custScaleX="510087" custScaleY="119624" custLinFactNeighborY="13473"/>
      <dgm:spPr/>
      <dgm:t>
        <a:bodyPr/>
        <a:lstStyle/>
        <a:p>
          <a:endParaRPr lang="zh-CN" altLang="en-US"/>
        </a:p>
      </dgm:t>
    </dgm:pt>
    <dgm:pt modelId="{60FB093B-8C2D-4FAB-9909-E8C1FAC50884}" type="pres">
      <dgm:prSet presAssocID="{6D55FE7F-2E51-4E37-BEF5-A537E61E55EA}" presName="vSp" presStyleCnt="0"/>
      <dgm:spPr/>
    </dgm:pt>
    <dgm:pt modelId="{E3934C91-E11B-46F4-A858-E5FF48E68EF7}" type="pres">
      <dgm:prSet presAssocID="{8BFC4BB5-B54D-41CC-982A-917A714E4F2B}" presName="horFlow" presStyleCnt="0"/>
      <dgm:spPr/>
    </dgm:pt>
    <dgm:pt modelId="{83617250-4471-4232-8E73-7514B10CBF51}" type="pres">
      <dgm:prSet presAssocID="{8BFC4BB5-B54D-41CC-982A-917A714E4F2B}" presName="bigChev" presStyleLbl="node1" presStyleIdx="2" presStyleCnt="3" custScaleX="510087" custScaleY="119624" custLinFactNeighborY="78589"/>
      <dgm:spPr/>
      <dgm:t>
        <a:bodyPr/>
        <a:lstStyle/>
        <a:p>
          <a:endParaRPr lang="zh-CN" altLang="en-US"/>
        </a:p>
      </dgm:t>
    </dgm:pt>
  </dgm:ptLst>
  <dgm:cxnLst>
    <dgm:cxn modelId="{C72E2BAE-1355-42B4-B57E-3DF5823926B3}" srcId="{A15F4D1E-2DBA-4600-81FD-B5E35B2DD64C}" destId="{064E7E34-9CDA-4C2B-9C64-A5A863F5A5C4}" srcOrd="0" destOrd="0" parTransId="{362F4253-2736-4378-B3EF-F45A3B310544}" sibTransId="{8D989007-DA4A-4895-ADB7-FAC43A487163}"/>
    <dgm:cxn modelId="{27A6D1A0-9E2C-4382-A1CA-CF86CA183CF8}" srcId="{A15F4D1E-2DBA-4600-81FD-B5E35B2DD64C}" destId="{6D55FE7F-2E51-4E37-BEF5-A537E61E55EA}" srcOrd="1" destOrd="0" parTransId="{54F2D4D3-8533-412B-B103-06F3DD40C2D3}" sibTransId="{3047F3A8-4F58-4B56-91C1-44B4D361CDCC}"/>
    <dgm:cxn modelId="{BF0EE992-52CC-4F6A-90E2-B5AB73DED034}" srcId="{A15F4D1E-2DBA-4600-81FD-B5E35B2DD64C}" destId="{8BFC4BB5-B54D-41CC-982A-917A714E4F2B}" srcOrd="2" destOrd="0" parTransId="{E729FFC8-7FCE-4E8C-B2FE-DE1EB0B05AFF}" sibTransId="{2E74246B-0CB5-4CE5-97AF-A9B74533DA00}"/>
    <dgm:cxn modelId="{8C6D221D-DDD1-44B0-B6BA-DF067F3CC26E}" type="presOf" srcId="{6D55FE7F-2E51-4E37-BEF5-A537E61E55EA}" destId="{0D59C9DF-934B-4144-9E00-A088B5758F8F}" srcOrd="0" destOrd="0" presId="urn:microsoft.com/office/officeart/2005/8/layout/lProcess3"/>
    <dgm:cxn modelId="{77502C63-2BAE-49FC-B405-D5FA6FDC8C8E}" type="presOf" srcId="{064E7E34-9CDA-4C2B-9C64-A5A863F5A5C4}" destId="{543340CF-45EF-4CB3-BB61-3289BC544E07}" srcOrd="0" destOrd="0" presId="urn:microsoft.com/office/officeart/2005/8/layout/lProcess3"/>
    <dgm:cxn modelId="{A13C252C-E49B-42A7-A159-49FE71E3159D}" type="presOf" srcId="{A15F4D1E-2DBA-4600-81FD-B5E35B2DD64C}" destId="{70224AC3-1B3B-475D-BC71-FB09ACF86999}" srcOrd="0" destOrd="0" presId="urn:microsoft.com/office/officeart/2005/8/layout/lProcess3"/>
    <dgm:cxn modelId="{8CCC787A-BD81-4304-9AF7-ED691E90EB3F}" type="presOf" srcId="{8BFC4BB5-B54D-41CC-982A-917A714E4F2B}" destId="{83617250-4471-4232-8E73-7514B10CBF51}" srcOrd="0" destOrd="0" presId="urn:microsoft.com/office/officeart/2005/8/layout/lProcess3"/>
    <dgm:cxn modelId="{B9ADC9F0-5F53-4E98-A720-E62F8CBF28DE}" type="presParOf" srcId="{70224AC3-1B3B-475D-BC71-FB09ACF86999}" destId="{5049DED1-0A23-4046-BE6C-0E1BAE458C66}" srcOrd="0" destOrd="0" presId="urn:microsoft.com/office/officeart/2005/8/layout/lProcess3"/>
    <dgm:cxn modelId="{297F3EF0-B72E-459D-9A75-7E3E55FB4847}" type="presParOf" srcId="{5049DED1-0A23-4046-BE6C-0E1BAE458C66}" destId="{543340CF-45EF-4CB3-BB61-3289BC544E07}" srcOrd="0" destOrd="0" presId="urn:microsoft.com/office/officeart/2005/8/layout/lProcess3"/>
    <dgm:cxn modelId="{B9BDA366-FEAA-47B1-8F5B-F25433F4371A}" type="presParOf" srcId="{70224AC3-1B3B-475D-BC71-FB09ACF86999}" destId="{504A8994-94F5-46D6-B192-98E762E156EF}" srcOrd="1" destOrd="0" presId="urn:microsoft.com/office/officeart/2005/8/layout/lProcess3"/>
    <dgm:cxn modelId="{23B5BECB-5996-4CD3-8456-6B19C46E4666}" type="presParOf" srcId="{70224AC3-1B3B-475D-BC71-FB09ACF86999}" destId="{ACAAD1BA-C9CF-41D5-ACA9-1E51C7501AB5}" srcOrd="2" destOrd="0" presId="urn:microsoft.com/office/officeart/2005/8/layout/lProcess3"/>
    <dgm:cxn modelId="{6D7C1A45-D101-471F-AAA3-54614CC8B111}" type="presParOf" srcId="{ACAAD1BA-C9CF-41D5-ACA9-1E51C7501AB5}" destId="{0D59C9DF-934B-4144-9E00-A088B5758F8F}" srcOrd="0" destOrd="0" presId="urn:microsoft.com/office/officeart/2005/8/layout/lProcess3"/>
    <dgm:cxn modelId="{0EF07C81-DAFF-4387-876C-E03FDCC7BE48}" type="presParOf" srcId="{70224AC3-1B3B-475D-BC71-FB09ACF86999}" destId="{60FB093B-8C2D-4FAB-9909-E8C1FAC50884}" srcOrd="3" destOrd="0" presId="urn:microsoft.com/office/officeart/2005/8/layout/lProcess3"/>
    <dgm:cxn modelId="{94E81142-B52A-46C4-8723-90928D1C5AD2}" type="presParOf" srcId="{70224AC3-1B3B-475D-BC71-FB09ACF86999}" destId="{E3934C91-E11B-46F4-A858-E5FF48E68EF7}" srcOrd="4" destOrd="0" presId="urn:microsoft.com/office/officeart/2005/8/layout/lProcess3"/>
    <dgm:cxn modelId="{85D2BCBA-E2C2-4E69-AC3A-3E3D71041934}" type="presParOf" srcId="{E3934C91-E11B-46F4-A858-E5FF48E68EF7}" destId="{83617250-4471-4232-8E73-7514B10CBF51}" srcOrd="0" destOrd="0" presId="urn:microsoft.com/office/officeart/2005/8/layout/lProcess3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82691-0209-4223-B44D-4915C53212AB}">
      <dsp:nvSpPr>
        <dsp:cNvPr id="0" name=""/>
        <dsp:cNvSpPr/>
      </dsp:nvSpPr>
      <dsp:spPr>
        <a:xfrm>
          <a:off x="9341" y="574519"/>
          <a:ext cx="7330354" cy="688898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Python</a:t>
          </a:r>
          <a:r>
            <a:rPr lang="zh-CN" altLang="en-US" sz="2000" b="1" kern="12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的含义</a:t>
          </a:r>
          <a:endParaRPr lang="zh-CN" sz="2000" kern="1200" dirty="0">
            <a:solidFill>
              <a:srgbClr val="00B0F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3790" y="574519"/>
        <a:ext cx="6641456" cy="688898"/>
      </dsp:txXfrm>
    </dsp:sp>
    <dsp:sp modelId="{543340CF-45EF-4CB3-BB61-3289BC544E07}">
      <dsp:nvSpPr>
        <dsp:cNvPr id="0" name=""/>
        <dsp:cNvSpPr/>
      </dsp:nvSpPr>
      <dsp:spPr>
        <a:xfrm>
          <a:off x="1" y="1967781"/>
          <a:ext cx="7339693" cy="691655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Python</a:t>
          </a:r>
          <a:r>
            <a:rPr lang="zh-CN" altLang="en-US" sz="20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可以用来做什么</a:t>
          </a:r>
          <a:endParaRPr lang="zh-CN" sz="20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5829" y="1967781"/>
        <a:ext cx="6648038" cy="691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82691-0209-4223-B44D-4915C53212AB}">
      <dsp:nvSpPr>
        <dsp:cNvPr id="0" name=""/>
        <dsp:cNvSpPr/>
      </dsp:nvSpPr>
      <dsp:spPr>
        <a:xfrm>
          <a:off x="9341" y="574519"/>
          <a:ext cx="7330354" cy="688898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Python</a:t>
          </a:r>
          <a:r>
            <a:rPr lang="zh-CN" altLang="en-US" sz="20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的含义</a:t>
          </a:r>
          <a:endParaRPr lang="zh-CN" sz="20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3790" y="574519"/>
        <a:ext cx="6641456" cy="688898"/>
      </dsp:txXfrm>
    </dsp:sp>
    <dsp:sp modelId="{543340CF-45EF-4CB3-BB61-3289BC544E07}">
      <dsp:nvSpPr>
        <dsp:cNvPr id="0" name=""/>
        <dsp:cNvSpPr/>
      </dsp:nvSpPr>
      <dsp:spPr>
        <a:xfrm>
          <a:off x="1" y="1981428"/>
          <a:ext cx="7339693" cy="691655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Python</a:t>
          </a:r>
          <a:r>
            <a:rPr lang="zh-CN" altLang="en-US" sz="2000" b="1" kern="12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可以用来做什么</a:t>
          </a:r>
          <a:endParaRPr lang="zh-CN" sz="2000" b="1" kern="1200" dirty="0">
            <a:solidFill>
              <a:srgbClr val="00B0F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5829" y="1981428"/>
        <a:ext cx="6648038" cy="6916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340CF-45EF-4CB3-BB61-3289BC544E07}">
      <dsp:nvSpPr>
        <dsp:cNvPr id="0" name=""/>
        <dsp:cNvSpPr/>
      </dsp:nvSpPr>
      <dsp:spPr>
        <a:xfrm>
          <a:off x="1" y="404523"/>
          <a:ext cx="7339693" cy="691655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熊猫画线段</a:t>
          </a:r>
          <a:endParaRPr lang="zh-CN" sz="2000" b="1" kern="1200" dirty="0">
            <a:solidFill>
              <a:srgbClr val="00B0F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5829" y="404523"/>
        <a:ext cx="6648038" cy="691655"/>
      </dsp:txXfrm>
    </dsp:sp>
    <dsp:sp modelId="{0D59C9DF-934B-4144-9E00-A088B5758F8F}">
      <dsp:nvSpPr>
        <dsp:cNvPr id="0" name=""/>
        <dsp:cNvSpPr/>
      </dsp:nvSpPr>
      <dsp:spPr>
        <a:xfrm>
          <a:off x="1" y="1577690"/>
          <a:ext cx="7339693" cy="688512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熊猫画正方形</a:t>
          </a:r>
          <a:endParaRPr lang="zh-CN" altLang="zh-CN" sz="20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4257" y="1577690"/>
        <a:ext cx="6651181" cy="688512"/>
      </dsp:txXfrm>
    </dsp:sp>
    <dsp:sp modelId="{83617250-4471-4232-8E73-7514B10CBF51}">
      <dsp:nvSpPr>
        <dsp:cNvPr id="0" name=""/>
        <dsp:cNvSpPr/>
      </dsp:nvSpPr>
      <dsp:spPr>
        <a:xfrm>
          <a:off x="1" y="2721566"/>
          <a:ext cx="7339693" cy="688512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熊猫画星星</a:t>
          </a:r>
          <a:endParaRPr lang="zh-CN" altLang="zh-CN" sz="20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4257" y="2721566"/>
        <a:ext cx="6651181" cy="6885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340CF-45EF-4CB3-BB61-3289BC544E07}">
      <dsp:nvSpPr>
        <dsp:cNvPr id="0" name=""/>
        <dsp:cNvSpPr/>
      </dsp:nvSpPr>
      <dsp:spPr>
        <a:xfrm>
          <a:off x="1" y="404523"/>
          <a:ext cx="7339693" cy="691655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熊猫画线段</a:t>
          </a:r>
          <a:endParaRPr lang="zh-CN" sz="20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5829" y="404523"/>
        <a:ext cx="6648038" cy="691655"/>
      </dsp:txXfrm>
    </dsp:sp>
    <dsp:sp modelId="{0D59C9DF-934B-4144-9E00-A088B5758F8F}">
      <dsp:nvSpPr>
        <dsp:cNvPr id="0" name=""/>
        <dsp:cNvSpPr/>
      </dsp:nvSpPr>
      <dsp:spPr>
        <a:xfrm>
          <a:off x="1" y="1577690"/>
          <a:ext cx="7339693" cy="688512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熊猫画正方形</a:t>
          </a:r>
          <a:endParaRPr lang="zh-CN" altLang="zh-CN" sz="2000" b="1" kern="1200" dirty="0">
            <a:solidFill>
              <a:srgbClr val="00B0F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4257" y="1577690"/>
        <a:ext cx="6651181" cy="688512"/>
      </dsp:txXfrm>
    </dsp:sp>
    <dsp:sp modelId="{83617250-4471-4232-8E73-7514B10CBF51}">
      <dsp:nvSpPr>
        <dsp:cNvPr id="0" name=""/>
        <dsp:cNvSpPr/>
      </dsp:nvSpPr>
      <dsp:spPr>
        <a:xfrm>
          <a:off x="1" y="2721566"/>
          <a:ext cx="7339693" cy="688512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熊猫画星星</a:t>
          </a:r>
          <a:endParaRPr lang="zh-CN" altLang="zh-CN" sz="20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4257" y="2721566"/>
        <a:ext cx="6651181" cy="6885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340CF-45EF-4CB3-BB61-3289BC544E07}">
      <dsp:nvSpPr>
        <dsp:cNvPr id="0" name=""/>
        <dsp:cNvSpPr/>
      </dsp:nvSpPr>
      <dsp:spPr>
        <a:xfrm>
          <a:off x="1" y="404523"/>
          <a:ext cx="7339693" cy="691655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熊猫画线段</a:t>
          </a:r>
          <a:endParaRPr lang="zh-CN" sz="20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5829" y="404523"/>
        <a:ext cx="6648038" cy="691655"/>
      </dsp:txXfrm>
    </dsp:sp>
    <dsp:sp modelId="{0D59C9DF-934B-4144-9E00-A088B5758F8F}">
      <dsp:nvSpPr>
        <dsp:cNvPr id="0" name=""/>
        <dsp:cNvSpPr/>
      </dsp:nvSpPr>
      <dsp:spPr>
        <a:xfrm>
          <a:off x="1" y="1577690"/>
          <a:ext cx="7339693" cy="688512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熊猫画正方形</a:t>
          </a:r>
          <a:endParaRPr lang="zh-CN" altLang="zh-CN" sz="20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4257" y="1577690"/>
        <a:ext cx="6651181" cy="688512"/>
      </dsp:txXfrm>
    </dsp:sp>
    <dsp:sp modelId="{83617250-4471-4232-8E73-7514B10CBF51}">
      <dsp:nvSpPr>
        <dsp:cNvPr id="0" name=""/>
        <dsp:cNvSpPr/>
      </dsp:nvSpPr>
      <dsp:spPr>
        <a:xfrm>
          <a:off x="1" y="2721566"/>
          <a:ext cx="7339693" cy="688512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熊猫画星星</a:t>
          </a:r>
          <a:endParaRPr lang="zh-CN" altLang="zh-CN" sz="2000" b="1" kern="1200" dirty="0">
            <a:solidFill>
              <a:srgbClr val="00B0F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4257" y="2721566"/>
        <a:ext cx="6651181" cy="6885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nodeVertAlign" val="t"/>
          <dgm:param type="vertAlign" val="mid"/>
          <dgm:param type="nodeHorzAlign" val="l"/>
          <dgm:param type="fallback" val="2D"/>
        </dgm:alg>
      </dgm:if>
      <dgm:else name="Name3">
        <dgm:alg type="lin">
          <dgm:param type="linDir" val="fromT"/>
          <dgm:param type="nodeVertAlign" val="t"/>
          <dgm:param type="vertAlign" val="mid"/>
          <dgm:param type="nodeHorzAlign" val="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VertAlign" val="mid"/>
              <dgm:param type="nodeHorzAlign" val="l"/>
              <dgm:param type="fallback" val="2D"/>
            </dgm:alg>
          </dgm:if>
          <dgm:else name="Name7">
            <dgm:alg type="lin">
              <dgm:param type="linDir" val="fromR"/>
              <dgm:param type="nodeVertAlign" val="mid"/>
              <dgm:param type="nodeHorzAlign" val="r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type="chevron" r:blip="" rot="180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type="chevron" r:blip="" rot="180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nodeVertAlign" val="t"/>
          <dgm:param type="vertAlign" val="mid"/>
          <dgm:param type="nodeHorzAlign" val="l"/>
          <dgm:param type="fallback" val="2D"/>
        </dgm:alg>
      </dgm:if>
      <dgm:else name="Name3">
        <dgm:alg type="lin">
          <dgm:param type="linDir" val="fromT"/>
          <dgm:param type="nodeVertAlign" val="t"/>
          <dgm:param type="vertAlign" val="mid"/>
          <dgm:param type="nodeHorzAlign" val="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VertAlign" val="mid"/>
              <dgm:param type="nodeHorzAlign" val="l"/>
              <dgm:param type="fallback" val="2D"/>
            </dgm:alg>
          </dgm:if>
          <dgm:else name="Name7">
            <dgm:alg type="lin">
              <dgm:param type="linDir" val="fromR"/>
              <dgm:param type="nodeVertAlign" val="mid"/>
              <dgm:param type="nodeHorzAlign" val="r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type="chevron" r:blip="" rot="180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type="chevron" r:blip="" rot="180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nodeVertAlign" val="t"/>
          <dgm:param type="vertAlign" val="mid"/>
          <dgm:param type="nodeHorzAlign" val="l"/>
          <dgm:param type="fallback" val="2D"/>
        </dgm:alg>
      </dgm:if>
      <dgm:else name="Name3">
        <dgm:alg type="lin">
          <dgm:param type="linDir" val="fromT"/>
          <dgm:param type="nodeVertAlign" val="t"/>
          <dgm:param type="vertAlign" val="mid"/>
          <dgm:param type="nodeHorzAlign" val="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VertAlign" val="mid"/>
              <dgm:param type="nodeHorzAlign" val="l"/>
              <dgm:param type="fallback" val="2D"/>
            </dgm:alg>
          </dgm:if>
          <dgm:else name="Name7">
            <dgm:alg type="lin">
              <dgm:param type="linDir" val="fromR"/>
              <dgm:param type="nodeVertAlign" val="mid"/>
              <dgm:param type="nodeHorzAlign" val="r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type="chevron" r:blip="" rot="180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type="chevron" r:blip="" rot="180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nodeVertAlign" val="t"/>
          <dgm:param type="vertAlign" val="mid"/>
          <dgm:param type="nodeHorzAlign" val="l"/>
          <dgm:param type="fallback" val="2D"/>
        </dgm:alg>
      </dgm:if>
      <dgm:else name="Name3">
        <dgm:alg type="lin">
          <dgm:param type="linDir" val="fromT"/>
          <dgm:param type="nodeVertAlign" val="t"/>
          <dgm:param type="vertAlign" val="mid"/>
          <dgm:param type="nodeHorzAlign" val="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VertAlign" val="mid"/>
              <dgm:param type="nodeHorzAlign" val="l"/>
              <dgm:param type="fallback" val="2D"/>
            </dgm:alg>
          </dgm:if>
          <dgm:else name="Name7">
            <dgm:alg type="lin">
              <dgm:param type="linDir" val="fromR"/>
              <dgm:param type="nodeVertAlign" val="mid"/>
              <dgm:param type="nodeHorzAlign" val="r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type="chevron" r:blip="" rot="180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type="chevron" r:blip="" rot="180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nodeVertAlign" val="t"/>
          <dgm:param type="vertAlign" val="mid"/>
          <dgm:param type="nodeHorzAlign" val="l"/>
          <dgm:param type="fallback" val="2D"/>
        </dgm:alg>
      </dgm:if>
      <dgm:else name="Name3">
        <dgm:alg type="lin">
          <dgm:param type="linDir" val="fromT"/>
          <dgm:param type="nodeVertAlign" val="t"/>
          <dgm:param type="vertAlign" val="mid"/>
          <dgm:param type="nodeHorzAlign" val="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VertAlign" val="mid"/>
              <dgm:param type="nodeHorzAlign" val="l"/>
              <dgm:param type="fallback" val="2D"/>
            </dgm:alg>
          </dgm:if>
          <dgm:else name="Name7">
            <dgm:alg type="lin">
              <dgm:param type="linDir" val="fromR"/>
              <dgm:param type="nodeVertAlign" val="mid"/>
              <dgm:param type="nodeHorzAlign" val="r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type="chevron" r:blip="" rot="180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type="chevron" r:blip="" rot="180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1E7D6-3441-4000-8875-6B295ECE7D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5F29E-DCC4-4C5F-96CA-F7771B72A0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B3B52-4610-42F8-B9A8-EBE0B66CBA4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9BD08-4A26-4E21-9F7E-9BB85B3E947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5FE74-3377-42C4-83FE-354E54A5581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0C59C4-8DAA-4685-AC85-13798AE52BA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C63F27-C5AC-4AF7-A81E-4A57BAAA6E9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543F75-7129-41C5-A2EF-F8ED67985BC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245A3-B959-4A71-8DD6-0BA6BB2B208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78060-543E-440C-BD59-E461E1C649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EB242-E341-4B47-876C-E37E1B140F9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3C0904-43D6-49E9-A35D-927B83C2B15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73B90-3736-4EA6-B894-94D00DA284C1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0A6AC8-024D-4634-B066-38F8EE0E27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6D1467-355B-414B-99F9-03B357B6183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22736-7AC7-4425-818D-1F24D5D8AB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2D0BBA-85E1-411F-ABA3-C0400655732D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BF780E-C36D-4534-9180-157FAC57A7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FA0401-2974-4B77-8993-8682F194879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AA8D8-9C4B-446F-8325-1A01898408B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21C2CD-3E62-443A-B088-51BF951AB64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739D22-F9DD-4A47-8FBA-1988F8C7D1D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CCCE9A-58A0-48AF-8187-6C05AB4979A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EE7A8-A05C-44FD-A73D-D297CAEEAD5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4D553-991B-4382-B26C-5A1406DAEAF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D42FE-2979-4454-8D8B-40BCF2FCAB8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9F74B3-9808-4511-9DD5-0E4D6543A0F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84D0F8-7F1B-4B55-83FD-7312582C611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8262E7-D682-4EF6-B4A0-82DE142D9A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41D39-40C2-4E55-8090-870CEF4CC1A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48678-8A2B-455E-9F19-6744867AA6B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26F6AC-3727-4555-B75D-34605229278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D2669-4F23-4414-B32C-E5C394C943E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1D219-1C75-452B-925F-DCBDE30AFB6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92BBF3-3BB6-4E92-9268-DC3136E4A0D8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C0B778-58BD-499F-9CCF-B4CD8797EC1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7E214-C604-4916-AF75-107297EB5EED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D154B-E86C-41F3-88FC-F5EB8E30F25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D4425-24CF-4EC4-B979-436DBF07632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31ADB-56F2-4FD6-A241-272DBC00377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B07D7-E24F-49F4-935D-16719F2B8D06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0E3C46-CE2C-473A-9F98-386F355CBEA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D63B6-7E6E-40FE-B1B8-F124834C449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1AF44-64E5-4195-9962-E3EC8BD4ECD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910A8-05C4-4D5E-8224-E3177FAEB77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B3169-74E8-4607-9031-D45F5649A26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592E0-33A4-4F9D-88D2-77864B07039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47987-782A-487A-B817-0ECB11D69F3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0F06FE-3A4E-444B-A17E-7350C21EB41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EFC0C-FA2C-4190-B2A4-68F11D4660C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A857F7-1763-4F82-8E2D-9B368A83DF8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333A19-2292-4220-9C3A-17F8F2EBA5D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F6E1A-ABC7-4631-A936-DF2B513A772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DEF4E-9E7F-4CF2-AF1A-06C34BD5A4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2DBEF-8FA9-44A6-A232-BA912AA74FA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FB6CFE-51AF-4BC1-9FE7-EDC6F5919F9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80664-155E-4ED9-918F-311DFD9641D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62064E-2F63-4DC3-8ADE-6837209CCE4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C9DDD4-68D0-4A26-88A7-C7022A18453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26F16E-ACC9-4397-92FE-03C8AA9FCFB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E8A9E7-5BDA-4638-8588-FDCC0EA823D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2C34B-5745-4A79-A941-72DC961D884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91A5-A515-43C1-B545-926DDAB0D40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1BFEF-F9B8-417D-970D-18A0A28AA7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85385-D0F3-4D83-9F5F-A865855D6720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A62DB0-24CF-4902-91F9-169027B55D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53F61-0F44-4D51-BBDB-272F5B514BB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E190C-94A5-4C94-9DD5-D6FB8F8B95E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3EFF2B-2D13-4271-8338-EB755B575FC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6BD4BF-DCEC-4B23-A689-C2314C9CC8F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22A6C3-5CD1-4149-9663-AEDFEE446F9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AFBCF-0429-46AD-8EAF-D32451D3CEB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CF43A-52E5-495F-935C-A72DD00982E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B7B4AA-86B8-4CA1-A486-F00281072A2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A0830-6D2D-4346-9E30-F97E692F59C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514624-B530-4D35-B791-128ADE2D095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F2972-D225-4E44-B519-16CB7211D2F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175D4-F642-4369-B379-D248A0B4640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D36EAA-ACED-42BE-8E26-A70DC52A1C7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4CA41-5772-4323-99DD-DAF10EDBC71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DC98E7-B2AD-4E31-8B38-44E265F8387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E2A05-FB99-40F2-969F-DCCA282AE42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DC7F7-9238-45D8-8D6F-51EB1CB9625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41062-CE9B-43C8-BBCF-007B449BCF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012A9-5176-4167-8816-4080963F78B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76C91-3F8E-4F97-90A7-96FAB31BF85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D8082-6E9C-4A49-9A19-38D05C3C3BB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660E5-3768-404F-99CF-50B0CC0ED89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B2B98E-9B71-4DA4-B339-DCFD0777642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2ED7D-078C-40C5-AB48-BBA33FEB449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71A07-52F7-4A81-81AA-0F3A922FFB0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6610CD-71DD-4423-9FAD-FC0FD02C48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BA2BB2-4A8E-4A80-A190-ECE8AB3B0C0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F1817-76B7-4697-9118-FB4A10D62B5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6A20D-569C-450E-9DEE-12385374B69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5022A-7CDF-4787-8170-7572DC69AF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311F4-1979-48FF-9CF1-904990E33DE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507373-F051-4958-8DCE-7279CBFCDD4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88FDD-1C05-43B2-B8B4-D14B26F211F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DBE8B-5D7E-4F78-8A7B-1A0897AAC80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F66A1-2447-4777-956A-6298D91D931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A0216-7C37-4B64-95E0-3F973432371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BEB99-2922-42E6-9351-AD137037113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3CDC42-1D2F-4673-9C99-B30DDE4EFB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122E65-5F13-4180-8DDC-EF739CB1028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3B4738-C478-4D0C-872E-6DE77BF260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5D3A1-E8F1-4C50-A6C8-4D80BEB1DC1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BF015-415F-4CC4-833A-D9425D4E9EB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B9D2D-DE3E-4DC4-97C3-09E2682113CF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80CAF-B4A4-481E-9183-D0BD9331ED6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D6F8A7-0EE8-473C-869C-35CF4321ED38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A16C2-77BB-4743-9256-98688E9CF7D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3FAA7-54A7-4D97-9B6E-6D8DE2C8F6DB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D68C19-7653-40DD-BD15-8EB19A135F4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77A02-8479-4684-9F5D-607D9A00277D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17EBB1-7865-4857-85A0-923987F1F33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E127BB-4499-4012-A9D1-8F98B2CFE53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179CB-F318-4E32-936E-9731C54E7E9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9FDA1-90F7-43D6-AFEB-8DCD80B885E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45DD8-51C3-4A53-8E5C-DB7D3FB3D8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029340-0B05-43F6-8C81-041AD8E4AD5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D80AFF-8B1B-4F04-BAE3-F1B2069BC83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5A1EF-C7A9-45F2-839A-2EAD596B714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5591B-49FA-4DB2-BFAF-1B56F29EFC5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1DC3CB-0956-4673-BE60-D73CC2AD2F7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4C531C-ACB7-4845-9F2F-0FF04F55C6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7B5B6F-78D5-4879-993C-E8A563EB0EE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506A05-B45E-4B15-94CE-1E5F190EB36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0EF0EA-7031-4779-96FA-42995C6E25F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DE1CE3-049C-4415-8831-55035C2560B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C43FEB-023B-462D-BA88-C50EDA6E6B8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8E885-278D-4BF3-A731-509424FF7EB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1BB79-64D4-43F4-85AC-089E77D50E9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D6175-9BE4-4C23-BDC9-315F933F0B1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79C7B-15D5-4787-BAA1-DAEC74CC9878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0AE4DD-8C43-42EB-8466-EA27131BE7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42917-4469-42C4-98B8-D137ACC1F42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FE27F9-F325-44EF-8918-C456E72C90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DA820B-9FAF-4F59-ADEA-7CBC84A31E67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285C39-2A22-49D8-AB8F-56D996EEE20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157630-88EA-4BE9-9304-338BA076D3E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A6C0ED-02ED-4693-B7EC-892E51306D4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8CF8D-1BD1-4CAA-92F4-C4FBED138DD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8A64A2-9C1D-4393-A59A-9768DD28999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183770-DC45-46D8-8686-F6B96FF0747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A36AD8-42DC-406E-AD81-79CDC350DEF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46F76-B90C-491B-B9EA-6CB0AFE45AD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BE22D6-E398-4636-8C54-E914E2E0CEA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DB4B79-4D26-48EA-9F3B-C36434FF988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67FC15-2630-4EAB-8520-8D53E803DE7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46F27-7C87-4A96-B571-9EDD1F7461B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5D857-B31B-4157-B332-A307C21342D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8D13B-6AE5-468E-901C-27D6ACFF9C2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A2E107-30E7-4E9C-808D-A4933CF2189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B881F-BFA0-4795-880A-24E1EE4DD31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2C1D1-DAAD-4798-A38E-66AF37E6A1F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E9A82-022A-4E97-9D04-ADB271879EE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50A01-1DA7-4192-B752-6B92C3827D8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C9F5C-FC74-4DF2-BA6A-101B382304A4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640FB-8064-469E-A4DC-0438F5668A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81AE4F-97E2-44D3-8484-58F4A92264D4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34B81-AC9D-4993-9AC0-0A786CA261B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AB3F1E-7274-411D-8647-6DC6C9D9A26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C340D7-80A5-46E9-8DD2-D587B25247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C51B6C-03D2-46BA-99D6-C9676CE4FA7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40ECF-5F5C-4651-9CFC-315A03E7E0B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314B6-5DC9-47F9-8F44-458A38770F1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DAE091-BBD6-4D45-A492-852F7647425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784D15-C33B-48ED-81CF-DF7912CF809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BAE4F-3A5A-46A3-90F6-2B50E5BC128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192BC-2B28-4E97-962B-7D5EBDC53E6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18AE8-922C-476B-84E8-164124B2AF1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7BF549-ECCC-44D6-A80D-0D470D6C548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CA79D-27BE-4CF2-9DC6-5FBB5B981B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9553E-9E17-47FA-9A78-447EEE3D42E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00B37-426B-4A03-9001-57505DBB7B8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0E6ED-291F-465F-ACE5-68AC1775069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0C35A-28B8-4B6E-BBE5-08E7D341119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4D813-F225-49A4-89CD-590A6929AAB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116527-2D46-4E35-A934-3A70EC1E20D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FE47E6-28D7-4A25-A73E-B366B841F71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F6BAE-EE3C-4D3B-9F63-C3A38316F11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85985-9494-4E0C-ADD6-09D1519D589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0DEA2-E57E-4B51-B981-9420CE71935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819B4B-C22D-4A39-8D0C-4B4E27DD0E45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BE296D-558D-4A50-BB13-96E1D791C42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6BC2BA-C993-467A-AF4B-A67D3D321F6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C0CE4-D701-49F2-9BCB-5684D90AE8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4B294-A796-4FDF-994F-0C29D83A931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07730F-6407-4C65-AC9D-6DDF7336BDA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A44D8-996A-4851-801B-B14CDC2D9F0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E69B2F-B4E3-4688-8FDA-285BCB83A40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6972BE-FFBC-4ACA-8E47-8F1A1F38DF4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F64588-6D41-4ABE-ADE5-F93FA7DA7DA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D6BE3-9998-43C8-9B59-D872130957A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9D2C74-3764-4CDD-A54B-29542F78F9D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6FAC85-DC1D-4CF4-A8B2-343E195EB70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73F4D7-AB5A-4D89-A5D0-D18824B8007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B96ED-F391-4C6A-B6F5-ED2FCCB10D6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23A8D-B264-4975-9871-41B06CE4D2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7FEC4-BD78-4B2C-8406-FFE15F78FDA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CB97AC-CC64-4239-BD7E-EB8B8705BD2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2DE443-3929-4434-A6AB-A13F98ACCC5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20DF5-F8A0-41F9-9741-3BD79D7DB1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EA273-0105-4B80-B7AA-9BA7588599A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550EFC-F65F-4C25-9C86-F4AFE74A4A6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9D8D86-73EA-48A1-83BF-B0915B25B86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4929D-E6AD-4EEB-9A36-26318DF64DF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76C578-8FDA-40C5-A25F-6B68F41915E6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F97FF-8EF4-4795-A06C-A14381E9729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049F0-DAE9-437E-AE9C-7FF04CC536FB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A1442-1F85-4CA2-A370-F720E762A6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76A51-E082-4D88-85A4-DD90C56BBAB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E3FFEE-E4EF-49A4-8D45-E11621FDE7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BB52C7-CF23-4908-8B89-0FA4C611DB18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CEAA9-D55A-406C-A19D-953D9062F45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B622C-4819-422D-9D41-F3168725421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AA7680-3861-43F6-8A5A-B3E5A12A72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10F60-78E4-4240-9505-120A6CA15F2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B42FB-D40D-4710-A498-E138BA755AA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2" Type="http://schemas.openxmlformats.org/officeDocument/2006/relationships/theme" Target="../theme/theme10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2" Type="http://schemas.openxmlformats.org/officeDocument/2006/relationships/theme" Target="../theme/theme9.xml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7F43992-DCD9-4B62-A5A7-3749B1F5795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3FFDA05-D8E9-4A44-BAB1-2FB752A0A1C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 panose="02010600030101010101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126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840BCA3-F517-4818-93AC-1A3604DF061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D6CC1C8-B464-420A-9E75-AA4D92DD02E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 panose="02010600030101010101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608898A-7394-435E-AF3F-9B5B1D54C0A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DAD2D5-A9DF-42E4-83A1-FA86F718CFE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 panose="02010600030101010101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6CB1978-298E-46A3-8100-9D12261D081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66965CB-6B16-4176-8FFD-E4D5C8F36E9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 panose="02010600030101010101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512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8A74F7D-1193-4038-BF3C-F2828132BDA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83867B2-FC87-4ACE-AD2B-5AA91315966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 panose="02010600030101010101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614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9769432-B69C-428E-B304-6B034C448C5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A1C6B52-E34C-432C-9FC7-B5674CF0918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 panose="02010600030101010101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717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D37411C-91E0-45F6-9B2E-322A0A8742B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56022AA-27E0-468E-B445-367CA85D6CB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 panose="02010600030101010101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819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0939B7-C7C1-4F04-ADB0-347C2DFE02B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EF9B85F-3221-4A4E-9575-7D71A1B0D999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 panose="02010600030101010101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921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FF41A6A-B252-4919-94F5-F134586E882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F80759D-29E5-475A-9BD1-B83F7DDF4D9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 panose="02010600030101010101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4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ADC0F8-BA43-438D-80F2-48B79FF9854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82CF40A-86B0-41C7-B9E5-D4641A53EBA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 panose="02010600030101010101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panose="0201060003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.jpe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.jpe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9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5.xml"/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5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microsoft.com/office/2007/relationships/hdphoto" Target="../media/image20.wdp"/><Relationship Id="rId5" Type="http://schemas.openxmlformats.org/officeDocument/2006/relationships/image" Target="../media/image19.png"/><Relationship Id="rId4" Type="http://schemas.microsoft.com/office/2007/relationships/hdphoto" Target="../media/image18.wdp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microsoft.com/office/2007/relationships/hdphoto" Target="../media/image29.wdp"/><Relationship Id="rId7" Type="http://schemas.openxmlformats.org/officeDocument/2006/relationships/image" Target="../media/image28.png"/><Relationship Id="rId6" Type="http://schemas.microsoft.com/office/2007/relationships/hdphoto" Target="../media/image27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5" Type="http://schemas.openxmlformats.org/officeDocument/2006/relationships/slideLayout" Target="../slideLayouts/slideLayout35.xml"/><Relationship Id="rId14" Type="http://schemas.microsoft.com/office/2007/relationships/hdphoto" Target="../media/image35.wdp"/><Relationship Id="rId13" Type="http://schemas.openxmlformats.org/officeDocument/2006/relationships/image" Target="../media/image34.png"/><Relationship Id="rId12" Type="http://schemas.microsoft.com/office/2007/relationships/hdphoto" Target="../media/image33.wdp"/><Relationship Id="rId11" Type="http://schemas.openxmlformats.org/officeDocument/2006/relationships/image" Target="../media/image32.png"/><Relationship Id="rId10" Type="http://schemas.microsoft.com/office/2007/relationships/hdphoto" Target="../media/image31.wdp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5.xml"/><Relationship Id="rId4" Type="http://schemas.openxmlformats.org/officeDocument/2006/relationships/image" Target="../media/image38.png"/><Relationship Id="rId3" Type="http://schemas.microsoft.com/office/2007/relationships/hdphoto" Target="../media/image37.wdp"/><Relationship Id="rId2" Type="http://schemas.openxmlformats.org/officeDocument/2006/relationships/image" Target="../media/image36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8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7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7.xml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0.xml"/><Relationship Id="rId1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6.xml"/><Relationship Id="rId5" Type="http://schemas.openxmlformats.org/officeDocument/2006/relationships/image" Target="../media/image49.png"/><Relationship Id="rId4" Type="http://schemas.microsoft.com/office/2007/relationships/hdphoto" Target="../media/image48.wdp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50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51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52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6.xml"/><Relationship Id="rId4" Type="http://schemas.microsoft.com/office/2007/relationships/hdphoto" Target="../media/image48.wdp"/><Relationship Id="rId3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54.GIF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55.GIF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6.xml"/><Relationship Id="rId3" Type="http://schemas.microsoft.com/office/2007/relationships/hdphoto" Target="../media/image57.wdp"/><Relationship Id="rId2" Type="http://schemas.openxmlformats.org/officeDocument/2006/relationships/image" Target="../media/image56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6.xml"/><Relationship Id="rId4" Type="http://schemas.microsoft.com/office/2007/relationships/hdphoto" Target="../media/image48.wdp"/><Relationship Id="rId3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54.GIF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6.xml"/><Relationship Id="rId3" Type="http://schemas.microsoft.com/office/2007/relationships/hdphoto" Target="../media/image59.wdp"/><Relationship Id="rId2" Type="http://schemas.openxmlformats.org/officeDocument/2006/relationships/image" Target="../media/image58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6.xml"/><Relationship Id="rId4" Type="http://schemas.microsoft.com/office/2007/relationships/hdphoto" Target="../media/image48.wdp"/><Relationship Id="rId3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6.xml"/><Relationship Id="rId4" Type="http://schemas.microsoft.com/office/2007/relationships/hdphoto" Target="../media/image48.wdp"/><Relationship Id="rId3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microsoft.com/office/2007/relationships/media" Target="file:///E:\02code\02python\01study\p1\&#31532;1&#33410;&#35838;\01ppt\python1.mp4" TargetMode="External"/><Relationship Id="rId2" Type="http://schemas.openxmlformats.org/officeDocument/2006/relationships/video" Target="file:///E:\02code\02python\01study\p1\&#31532;1&#33410;&#35838;\01ppt\python1.mp4" TargetMode="Externa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6"/>
          <p:cNvSpPr txBox="1">
            <a:spLocks noChangeArrowheads="1"/>
          </p:cNvSpPr>
          <p:nvPr/>
        </p:nvSpPr>
        <p:spPr bwMode="auto">
          <a:xfrm>
            <a:off x="673100" y="3825875"/>
            <a:ext cx="37290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ABF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主讲人：王志军</a:t>
            </a:r>
            <a:endParaRPr lang="zh-CN" altLang="en-US" sz="2400">
              <a:solidFill>
                <a:srgbClr val="FABF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1" name="文本框 7"/>
          <p:cNvSpPr txBox="1">
            <a:spLocks noChangeArrowheads="1"/>
          </p:cNvSpPr>
          <p:nvPr/>
        </p:nvSpPr>
        <p:spPr bwMode="auto">
          <a:xfrm>
            <a:off x="673100" y="1137425"/>
            <a:ext cx="6316663" cy="203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sz="7200" b="1" dirty="0">
                <a:solidFill>
                  <a:srgbClr val="FABF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7200" b="1" dirty="0">
                <a:solidFill>
                  <a:srgbClr val="FABF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en-US" altLang="zh-CN" sz="7200" b="1" dirty="0">
              <a:solidFill>
                <a:srgbClr val="FABF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5400" b="1" dirty="0">
                <a:solidFill>
                  <a:srgbClr val="FABF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python语言基础</a:t>
            </a:r>
            <a:endParaRPr lang="zh-CN" altLang="en-US" sz="5400" b="1" dirty="0" smtClean="0">
              <a:solidFill>
                <a:srgbClr val="FABF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文本框 3"/>
          <p:cNvSpPr txBox="1">
            <a:spLocks noChangeArrowheads="1"/>
          </p:cNvSpPr>
          <p:nvPr/>
        </p:nvSpPr>
        <p:spPr bwMode="auto">
          <a:xfrm>
            <a:off x="873125" y="419100"/>
            <a:ext cx="4313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可以用来做什么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7" name="文本框 4"/>
          <p:cNvSpPr txBox="1">
            <a:spLocks noChangeArrowheads="1"/>
          </p:cNvSpPr>
          <p:nvPr/>
        </p:nvSpPr>
        <p:spPr bwMode="auto">
          <a:xfrm>
            <a:off x="1059498" y="1261110"/>
            <a:ext cx="47548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algn="l" eaLnBrk="1" hangingPunct="1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网络爬虫：自动地抓取互联网信息的程序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timg (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670" y="1547495"/>
            <a:ext cx="3524250" cy="4302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3"/>
          <p:cNvSpPr txBox="1">
            <a:spLocks noChangeArrowheads="1"/>
          </p:cNvSpPr>
          <p:nvPr/>
        </p:nvSpPr>
        <p:spPr bwMode="auto">
          <a:xfrm>
            <a:off x="873125" y="419100"/>
            <a:ext cx="4313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可以用来做什么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文本框 6"/>
          <p:cNvSpPr txBox="1">
            <a:spLocks noChangeArrowheads="1"/>
          </p:cNvSpPr>
          <p:nvPr/>
        </p:nvSpPr>
        <p:spPr bwMode="auto">
          <a:xfrm>
            <a:off x="999490" y="1388428"/>
            <a:ext cx="37388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游戏开发：猜猜这是什么游戏？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Playerunknown's-Battleground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760" y="2025650"/>
            <a:ext cx="6204585" cy="3505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文本框 3"/>
          <p:cNvSpPr txBox="1">
            <a:spLocks noChangeArrowheads="1"/>
          </p:cNvSpPr>
          <p:nvPr/>
        </p:nvSpPr>
        <p:spPr bwMode="auto">
          <a:xfrm>
            <a:off x="873125" y="419100"/>
            <a:ext cx="4313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可以用来做什么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5" name="文本框 7"/>
          <p:cNvSpPr txBox="1">
            <a:spLocks noChangeArrowheads="1"/>
          </p:cNvSpPr>
          <p:nvPr/>
        </p:nvSpPr>
        <p:spPr bwMode="auto">
          <a:xfrm>
            <a:off x="956310" y="1162050"/>
            <a:ext cx="522605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人工智能：根据过去的数据对未来进行预测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timg (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810" y="2044065"/>
            <a:ext cx="6029960" cy="3557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3"/>
          <p:cNvSpPr txBox="1">
            <a:spLocks noChangeArrowheads="1"/>
          </p:cNvSpPr>
          <p:nvPr/>
        </p:nvSpPr>
        <p:spPr bwMode="auto">
          <a:xfrm>
            <a:off x="873125" y="419100"/>
            <a:ext cx="4313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可以用来做什么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79" name="TextBox 9"/>
          <p:cNvSpPr txBox="1">
            <a:spLocks noChangeArrowheads="1"/>
          </p:cNvSpPr>
          <p:nvPr/>
        </p:nvSpPr>
        <p:spPr bwMode="auto">
          <a:xfrm>
            <a:off x="2265363" y="2928938"/>
            <a:ext cx="782161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只有你想不到的，没有</a:t>
            </a:r>
            <a:r>
              <a:rPr lang="en-US" altLang="zh-CN" sz="3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做不到的。</a:t>
            </a:r>
            <a:endParaRPr lang="zh-CN" altLang="en-US" sz="32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5"/>
          <p:cNvSpPr txBox="1">
            <a:spLocks noChangeArrowheads="1"/>
          </p:cNvSpPr>
          <p:nvPr/>
        </p:nvSpPr>
        <p:spPr bwMode="auto">
          <a:xfrm>
            <a:off x="4692650" y="1482725"/>
            <a:ext cx="5416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1" name="文本框 5"/>
          <p:cNvSpPr txBox="1">
            <a:spLocks noChangeArrowheads="1"/>
          </p:cNvSpPr>
          <p:nvPr/>
        </p:nvSpPr>
        <p:spPr bwMode="auto">
          <a:xfrm>
            <a:off x="4692650" y="2605088"/>
            <a:ext cx="5416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、项目展示</a:t>
            </a:r>
            <a:endParaRPr lang="zh-CN" altLang="en-US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2" name="文本框 5"/>
          <p:cNvSpPr txBox="1">
            <a:spLocks noChangeArrowheads="1"/>
          </p:cNvSpPr>
          <p:nvPr/>
        </p:nvSpPr>
        <p:spPr bwMode="auto">
          <a:xfrm>
            <a:off x="4692650" y="3725863"/>
            <a:ext cx="5416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、如何运行代码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3" name="文本框 5"/>
          <p:cNvSpPr txBox="1">
            <a:spLocks noChangeArrowheads="1"/>
          </p:cNvSpPr>
          <p:nvPr/>
        </p:nvSpPr>
        <p:spPr bwMode="auto">
          <a:xfrm>
            <a:off x="4692650" y="4860925"/>
            <a:ext cx="5416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、熊猫求学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文本框 3"/>
          <p:cNvSpPr txBox="1">
            <a:spLocks noChangeArrowheads="1"/>
          </p:cNvSpPr>
          <p:nvPr/>
        </p:nvSpPr>
        <p:spPr bwMode="auto">
          <a:xfrm>
            <a:off x="887414" y="419100"/>
            <a:ext cx="119656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 descr="C:\Users\Administrator\Desktop\家园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942" y="148855"/>
            <a:ext cx="6191250" cy="58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dministrator\Desktop\pand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426" y="3973254"/>
            <a:ext cx="2857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文本框 3"/>
          <p:cNvSpPr txBox="1">
            <a:spLocks noChangeArrowheads="1"/>
          </p:cNvSpPr>
          <p:nvPr/>
        </p:nvSpPr>
        <p:spPr bwMode="auto">
          <a:xfrm>
            <a:off x="887414" y="419100"/>
            <a:ext cx="119656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1" name="Picture 3" descr="D:\python\素材\图片素材\甜品店\swee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4" y="2143048"/>
            <a:ext cx="3675318" cy="275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python\素材\图片素材\学校\schoo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927" y="2143048"/>
            <a:ext cx="3675320" cy="275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python\素材\图片素材\拱门乐园\timg (7) 拷贝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53" y="2121782"/>
            <a:ext cx="3999305" cy="277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文本框 3"/>
          <p:cNvSpPr txBox="1">
            <a:spLocks noChangeArrowheads="1"/>
          </p:cNvSpPr>
          <p:nvPr/>
        </p:nvSpPr>
        <p:spPr bwMode="auto">
          <a:xfrm>
            <a:off x="887414" y="419100"/>
            <a:ext cx="119656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D:\python\素材\图片素材\拱门乐园\timg (7) 拷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8" y="1020726"/>
            <a:ext cx="11887845" cy="383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7" b="100000" l="0" r="100000">
                        <a14:foregroundMark x1="7317" y1="80233" x2="93902" y2="95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56" y="4663368"/>
            <a:ext cx="7810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5775" l="1835" r="990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40" y="5175220"/>
            <a:ext cx="1289364" cy="839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 descr="C:\Users\Administrator\Desktop\1570603827(1) 拷贝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970" y="4976797"/>
            <a:ext cx="2445350" cy="155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istrator\Desktop\未标题-2 拷贝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80" y="5035058"/>
            <a:ext cx="2098956" cy="133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C:\Users\Administrator\Desktop\熊猫边框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947" y="1127048"/>
            <a:ext cx="7666075" cy="502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4" name="文本框 3"/>
          <p:cNvSpPr txBox="1">
            <a:spLocks noChangeArrowheads="1"/>
          </p:cNvSpPr>
          <p:nvPr/>
        </p:nvSpPr>
        <p:spPr bwMode="auto">
          <a:xfrm>
            <a:off x="887414" y="419100"/>
            <a:ext cx="119656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82" name="Picture 10" descr="C:\Users\Administrator\Desktop\西瓜雪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039" y="2005572"/>
            <a:ext cx="605317" cy="134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Administrator\Desktop\雪糕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572" y="2059396"/>
            <a:ext cx="557178" cy="128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8140" y1="52280" x2="58140" y2="52280"/>
                        <a14:foregroundMark x1="59884" y1="52888" x2="94767" y2="31307"/>
                        <a14:foregroundMark x1="84302" y1="42249" x2="84302" y2="42249"/>
                        <a14:foregroundMark x1="87791" y1="40426" x2="87791" y2="40426"/>
                        <a14:foregroundMark x1="93023" y1="37994" x2="93023" y2="37994"/>
                        <a14:foregroundMark x1="93023" y1="37386" x2="93023" y2="37386"/>
                        <a14:foregroundMark x1="87209" y1="42553" x2="87209" y2="42553"/>
                        <a14:foregroundMark x1="45349" y1="51976" x2="45349" y2="51976"/>
                        <a14:foregroundMark x1="37209" y1="52280" x2="37209" y2="52280"/>
                        <a14:foregroundMark x1="28488" y1="50760" x2="28488" y2="50760"/>
                        <a14:foregroundMark x1="24419" y1="48328" x2="24419" y2="48328"/>
                        <a14:foregroundMark x1="16860" y1="46505" x2="16860" y2="46505"/>
                        <a14:foregroundMark x1="13372" y1="42553" x2="13372" y2="42553"/>
                        <a14:foregroundMark x1="6977" y1="37690" x2="6977" y2="37690"/>
                        <a14:foregroundMark x1="2326" y1="29787" x2="2326" y2="29787"/>
                        <a14:foregroundMark x1="2326" y1="24620" x2="2326" y2="24620"/>
                        <a14:foregroundMark x1="8140" y1="17629" x2="8140" y2="17629"/>
                        <a14:foregroundMark x1="12209" y1="14286" x2="12209" y2="14286"/>
                        <a14:foregroundMark x1="18023" y1="12158" x2="18023" y2="12158"/>
                        <a14:foregroundMark x1="22674" y1="8815" x2="22674" y2="8815"/>
                        <a14:foregroundMark x1="29651" y1="6079" x2="29651" y2="6079"/>
                        <a14:foregroundMark x1="36628" y1="4559" x2="36628" y2="4559"/>
                        <a14:foregroundMark x1="43023" y1="3951" x2="43023" y2="3951"/>
                        <a14:foregroundMark x1="51744" y1="3951" x2="51744" y2="3951"/>
                        <a14:foregroundMark x1="61047" y1="5775" x2="61047" y2="5775"/>
                        <a14:foregroundMark x1="66860" y1="7903" x2="66860" y2="7903"/>
                        <a14:foregroundMark x1="77907" y1="8511" x2="77907" y2="8511"/>
                        <a14:foregroundMark x1="83140" y1="12158" x2="83140" y2="12158"/>
                        <a14:foregroundMark x1="88953" y1="15198" x2="88953" y2="15198"/>
                        <a14:foregroundMark x1="90698" y1="18237" x2="90698" y2="18237"/>
                        <a14:foregroundMark x1="48256" y1="58055" x2="48256" y2="58055"/>
                        <a14:foregroundMark x1="47674" y1="64438" x2="47674" y2="64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665" y="2021611"/>
            <a:ext cx="658690" cy="125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250" r="97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577" y="2005572"/>
            <a:ext cx="7620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818" b="100000" l="9244" r="941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471" y="3902149"/>
            <a:ext cx="1211356" cy="1119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53" b="100000" l="6186" r="9278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047" y="3793718"/>
            <a:ext cx="92392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410" b="100000" l="877" r="100000">
                        <a14:foregroundMark x1="11404" y1="71795" x2="91228" y2="80769"/>
                        <a14:foregroundMark x1="41228" y1="91026" x2="68421" y2="897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52" y="4090544"/>
            <a:ext cx="10858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文本框 3"/>
          <p:cNvSpPr txBox="1">
            <a:spLocks noChangeArrowheads="1"/>
          </p:cNvSpPr>
          <p:nvPr/>
        </p:nvSpPr>
        <p:spPr bwMode="auto">
          <a:xfrm>
            <a:off x="887414" y="419100"/>
            <a:ext cx="119656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D:\python\素材\图片素材\学诗\熊猫学诗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89" b="99884" l="2431" r="97917">
                        <a14:foregroundMark x1="91406" y1="73727" x2="90712" y2="95370"/>
                        <a14:foregroundMark x1="83854" y1="92593" x2="95920" y2="92593"/>
                        <a14:foregroundMark x1="90538" y1="88079" x2="90799" y2="93287"/>
                        <a14:foregroundMark x1="90538" y1="87616" x2="90538" y2="87616"/>
                        <a14:foregroundMark x1="86111" y1="74421" x2="86111" y2="74421"/>
                        <a14:foregroundMark x1="93924" y1="72222" x2="93924" y2="72222"/>
                        <a14:foregroundMark x1="5469" y1="8102" x2="31076" y2="8912"/>
                        <a14:foregroundMark x1="31771" y1="4398" x2="31771" y2="4398"/>
                        <a14:foregroundMark x1="41059" y1="4167" x2="41059" y2="4167"/>
                        <a14:foregroundMark x1="37674" y1="10069" x2="37674" y2="10069"/>
                        <a14:foregroundMark x1="10156" y1="4977" x2="10417" y2="22106"/>
                        <a14:foregroundMark x1="10156" y1="6019" x2="11111" y2="11690"/>
                        <a14:foregroundMark x1="10677" y1="29282" x2="8160" y2="26736"/>
                        <a14:foregroundMark x1="7552" y1="27315" x2="9115" y2="275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246" y="788988"/>
            <a:ext cx="8370684" cy="553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诗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281" y="1586783"/>
            <a:ext cx="3625878" cy="412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5"/>
          <p:cNvSpPr txBox="1">
            <a:spLocks noChangeArrowheads="1"/>
          </p:cNvSpPr>
          <p:nvPr/>
        </p:nvSpPr>
        <p:spPr bwMode="auto">
          <a:xfrm>
            <a:off x="4692650" y="1482725"/>
            <a:ext cx="5416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sz="24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sz="24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sz="24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ython</a:t>
            </a:r>
            <a:endParaRPr sz="240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5" name="文本框 5"/>
          <p:cNvSpPr txBox="1">
            <a:spLocks noChangeArrowheads="1"/>
          </p:cNvSpPr>
          <p:nvPr/>
        </p:nvSpPr>
        <p:spPr bwMode="auto">
          <a:xfrm>
            <a:off x="4692650" y="2605088"/>
            <a:ext cx="5416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、与python第一次亲密接触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6" name="文本框 5"/>
          <p:cNvSpPr txBox="1">
            <a:spLocks noChangeArrowheads="1"/>
          </p:cNvSpPr>
          <p:nvPr/>
        </p:nvSpPr>
        <p:spPr bwMode="auto">
          <a:xfrm>
            <a:off x="4692650" y="3725863"/>
            <a:ext cx="5416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、python变量的使用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5"/>
          <p:cNvSpPr txBox="1">
            <a:spLocks noChangeArrowheads="1"/>
          </p:cNvSpPr>
          <p:nvPr/>
        </p:nvSpPr>
        <p:spPr bwMode="auto">
          <a:xfrm>
            <a:off x="4692650" y="1482725"/>
            <a:ext cx="5416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  <a:endParaRPr lang="zh-CN" altLang="en-US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9" name="文本框 5"/>
          <p:cNvSpPr txBox="1">
            <a:spLocks noChangeArrowheads="1"/>
          </p:cNvSpPr>
          <p:nvPr/>
        </p:nvSpPr>
        <p:spPr bwMode="auto">
          <a:xfrm>
            <a:off x="4692650" y="2605088"/>
            <a:ext cx="5416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、项目展示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00" name="文本框 5"/>
          <p:cNvSpPr txBox="1">
            <a:spLocks noChangeArrowheads="1"/>
          </p:cNvSpPr>
          <p:nvPr/>
        </p:nvSpPr>
        <p:spPr bwMode="auto">
          <a:xfrm>
            <a:off x="4692650" y="3725863"/>
            <a:ext cx="5416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、如何运行代码</a:t>
            </a:r>
            <a:endParaRPr lang="zh-CN" altLang="en-US" sz="240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01" name="文本框 5"/>
          <p:cNvSpPr txBox="1">
            <a:spLocks noChangeArrowheads="1"/>
          </p:cNvSpPr>
          <p:nvPr/>
        </p:nvSpPr>
        <p:spPr bwMode="auto">
          <a:xfrm>
            <a:off x="4692650" y="4860925"/>
            <a:ext cx="5416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、熊猫求学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如何运行代码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3" name="TextBox 13"/>
          <p:cNvSpPr txBox="1">
            <a:spLocks noChangeArrowheads="1"/>
          </p:cNvSpPr>
          <p:nvPr/>
        </p:nvSpPr>
        <p:spPr bwMode="auto">
          <a:xfrm>
            <a:off x="862013" y="1231900"/>
            <a:ext cx="218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如何编写代码？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294063" y="1231900"/>
            <a:ext cx="4719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代码编辑器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——IDLE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中编写。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831850" y="1927225"/>
            <a:ext cx="2247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如何安装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IDLE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03" name="文本框 5"/>
          <p:cNvSpPr txBox="1">
            <a:spLocks noChangeArrowheads="1"/>
          </p:cNvSpPr>
          <p:nvPr/>
        </p:nvSpPr>
        <p:spPr bwMode="auto">
          <a:xfrm>
            <a:off x="1009650" y="2697163"/>
            <a:ext cx="348456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步：双击python安装程序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04" name="文本框 7"/>
          <p:cNvSpPr txBox="1">
            <a:spLocks noChangeArrowheads="1"/>
          </p:cNvSpPr>
          <p:nvPr/>
        </p:nvSpPr>
        <p:spPr bwMode="auto">
          <a:xfrm>
            <a:off x="6945313" y="2697163"/>
            <a:ext cx="28717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步：单击图中红色框</a:t>
            </a:r>
            <a:endParaRPr lang="en-US" altLang="zh-CN" sz="2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70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8" y="3287713"/>
            <a:ext cx="4727575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274" y="3960813"/>
            <a:ext cx="7429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9703" grpId="0"/>
      <p:bldP spid="2970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3"/>
          <p:cNvSpPr txBox="1">
            <a:spLocks noChangeArrowheads="1"/>
          </p:cNvSpPr>
          <p:nvPr/>
        </p:nvSpPr>
        <p:spPr bwMode="auto">
          <a:xfrm>
            <a:off x="919163" y="419100"/>
            <a:ext cx="3729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如何运行代码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7" name="文本框 6"/>
          <p:cNvSpPr txBox="1">
            <a:spLocks noChangeArrowheads="1"/>
          </p:cNvSpPr>
          <p:nvPr/>
        </p:nvSpPr>
        <p:spPr bwMode="auto">
          <a:xfrm>
            <a:off x="1100138" y="1943100"/>
            <a:ext cx="86677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安装完</a:t>
            </a:r>
            <a:r>
              <a:rPr lang="en-US" altLang="zh-CN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</a:t>
            </a:r>
            <a:r>
              <a:rPr lang="zh-CN" altLang="zh-CN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鼠标点击任务栏中的</a:t>
            </a:r>
            <a:r>
              <a:rPr lang="en-US" altLang="zh-CN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  <a:r>
              <a:rPr lang="en-US" altLang="zh-CN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            ，选</a:t>
            </a:r>
            <a:r>
              <a:rPr lang="en-US" altLang="zh-CN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所有程序</a:t>
            </a:r>
            <a:r>
              <a:rPr lang="en-US" altLang="zh-CN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菜单项，然后选</a:t>
            </a:r>
            <a:r>
              <a:rPr lang="en-US" altLang="zh-CN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下的子菜单</a:t>
            </a:r>
            <a:r>
              <a:rPr lang="en-US" altLang="zh-CN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“IDLE”</a:t>
            </a:r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项，如下图所示。</a:t>
            </a:r>
            <a:endParaRPr lang="zh-CN" altLang="en-US" sz="2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8" name="文本框 9"/>
          <p:cNvSpPr txBox="1">
            <a:spLocks noChangeArrowheads="1"/>
          </p:cNvSpPr>
          <p:nvPr/>
        </p:nvSpPr>
        <p:spPr bwMode="auto">
          <a:xfrm>
            <a:off x="1100138" y="5070475"/>
            <a:ext cx="50101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也可以创建桌面快捷方式，双击图标启动。</a:t>
            </a:r>
            <a:endParaRPr lang="zh-CN" altLang="en-US" sz="2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749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688" y="2068513"/>
            <a:ext cx="5143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50" y="3230563"/>
            <a:ext cx="22193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50" y="4851400"/>
            <a:ext cx="8286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2" name="TextBox 11"/>
          <p:cNvSpPr txBox="1">
            <a:spLocks noChangeArrowheads="1"/>
          </p:cNvSpPr>
          <p:nvPr/>
        </p:nvSpPr>
        <p:spPr bwMode="auto">
          <a:xfrm>
            <a:off x="887413" y="1282700"/>
            <a:ext cx="1477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IDLE</a:t>
            </a:r>
            <a:endParaRPr lang="en-US" altLang="zh-CN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如何运行代码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1" name="TextBox 21"/>
          <p:cNvSpPr txBox="1">
            <a:spLocks noChangeArrowheads="1"/>
          </p:cNvSpPr>
          <p:nvPr/>
        </p:nvSpPr>
        <p:spPr bwMode="auto">
          <a:xfrm>
            <a:off x="887413" y="1173163"/>
            <a:ext cx="1414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使用说明</a:t>
            </a:r>
            <a:endParaRPr lang="zh-CN" altLang="en-US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90675" y="2028825"/>
            <a:ext cx="1784350" cy="1460500"/>
          </a:xfrm>
          <a:prstGeom prst="rect">
            <a:avLst/>
          </a:prstGeom>
          <a:blipFill rotWithShape="1"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32773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675" y="2076450"/>
            <a:ext cx="34194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1047750" y="3711575"/>
            <a:ext cx="3289300" cy="14224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点击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File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，选择</a:t>
            </a:r>
            <a:r>
              <a: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New File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，在弹出的新窗口写代码，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Ctrl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键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+s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键保存代码。</a:t>
            </a:r>
            <a:endParaRPr lang="zh-CN" altLang="en-US" sz="2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26238" y="3962400"/>
            <a:ext cx="2546350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运行代码点击</a:t>
            </a:r>
            <a:r>
              <a: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Run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，选择</a:t>
            </a:r>
            <a:r>
              <a: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Run Module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</a:t>
            </a:r>
            <a:endParaRPr lang="zh-CN" altLang="en-US" sz="1600" kern="0" dirty="0">
              <a:solidFill>
                <a:srgbClr val="000000">
                  <a:lumMod val="50000"/>
                  <a:lumOff val="50000"/>
                </a:srgbClr>
              </a:solidFill>
              <a:latin typeface="Bebas" pitchFamily="2" charset="0"/>
              <a:ea typeface="微软雅黑" panose="020B0503020204020204" pitchFamily="34" charset="-122"/>
              <a:cs typeface="+mn-cs"/>
              <a:sym typeface="Beba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283075" y="2243138"/>
            <a:ext cx="4014788" cy="58102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什么是编程？</a:t>
            </a:r>
            <a:endParaRPr lang="zh-CN" altLang="en-US" sz="24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83075" y="3321050"/>
            <a:ext cx="4014788" cy="58261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什么是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python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？</a:t>
            </a:r>
            <a:endParaRPr lang="zh-CN" altLang="en-US" sz="24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83075" y="4400550"/>
            <a:ext cx="4014788" cy="58261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如何编写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python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代码？</a:t>
            </a:r>
            <a:endParaRPr lang="zh-CN" altLang="en-US" sz="24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87488" y="1208088"/>
            <a:ext cx="4014787" cy="58102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小结：</a:t>
            </a:r>
            <a:endParaRPr lang="zh-CN" altLang="en-US" sz="24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5"/>
          <p:cNvSpPr txBox="1">
            <a:spLocks noChangeArrowheads="1"/>
          </p:cNvSpPr>
          <p:nvPr/>
        </p:nvSpPr>
        <p:spPr bwMode="auto">
          <a:xfrm>
            <a:off x="4692650" y="1482725"/>
            <a:ext cx="5416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  <a:endParaRPr lang="zh-CN" altLang="en-US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19" name="文本框 5"/>
          <p:cNvSpPr txBox="1">
            <a:spLocks noChangeArrowheads="1"/>
          </p:cNvSpPr>
          <p:nvPr/>
        </p:nvSpPr>
        <p:spPr bwMode="auto">
          <a:xfrm>
            <a:off x="4692650" y="2605088"/>
            <a:ext cx="5416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、项目展示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20" name="文本框 5"/>
          <p:cNvSpPr txBox="1">
            <a:spLocks noChangeArrowheads="1"/>
          </p:cNvSpPr>
          <p:nvPr/>
        </p:nvSpPr>
        <p:spPr bwMode="auto">
          <a:xfrm>
            <a:off x="4692650" y="3725863"/>
            <a:ext cx="5416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、如何运行代码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21" name="文本框 5"/>
          <p:cNvSpPr txBox="1">
            <a:spLocks noChangeArrowheads="1"/>
          </p:cNvSpPr>
          <p:nvPr/>
        </p:nvSpPr>
        <p:spPr bwMode="auto">
          <a:xfrm>
            <a:off x="4692650" y="4860925"/>
            <a:ext cx="5416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、熊猫求学</a:t>
            </a:r>
            <a:endParaRPr lang="zh-CN" altLang="en-US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文本框 3"/>
          <p:cNvSpPr txBox="1">
            <a:spLocks noChangeArrowheads="1"/>
          </p:cNvSpPr>
          <p:nvPr/>
        </p:nvSpPr>
        <p:spPr bwMode="auto">
          <a:xfrm>
            <a:off x="887413" y="387201"/>
            <a:ext cx="326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熊猫求学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447248" y="1375794"/>
            <a:ext cx="5905195" cy="3752111"/>
            <a:chOff x="2904016" y="1155925"/>
            <a:chExt cx="5905195" cy="3752111"/>
          </a:xfrm>
        </p:grpSpPr>
        <p:pic>
          <p:nvPicPr>
            <p:cNvPr id="1027" name="Picture 3" descr="C:\Users\Administrator\Desktop\未标题-1 拷贝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39149">
              <a:off x="4599822" y="1367691"/>
              <a:ext cx="4089400" cy="307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Administrator\Desktop\未标题-2 拷贝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41" b="97253" l="2269" r="970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016" y="1155925"/>
              <a:ext cx="5905195" cy="375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python\素材\图片素材\8258a2e7ef69f732cb309012340620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346" y="1790700"/>
            <a:ext cx="2169088" cy="30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文本框 3"/>
          <p:cNvSpPr txBox="1">
            <a:spLocks noChangeArrowheads="1"/>
          </p:cNvSpPr>
          <p:nvPr/>
        </p:nvSpPr>
        <p:spPr bwMode="auto">
          <a:xfrm>
            <a:off x="887413" y="387201"/>
            <a:ext cx="326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熊猫求学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67" name="TextBox 8"/>
          <p:cNvSpPr txBox="1">
            <a:spLocks noChangeArrowheads="1"/>
          </p:cNvSpPr>
          <p:nvPr/>
        </p:nvSpPr>
        <p:spPr bwMode="auto">
          <a:xfrm>
            <a:off x="887413" y="1376447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召唤海龟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87413" y="2382131"/>
            <a:ext cx="3613490" cy="123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第一条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指令：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import turtle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第二条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指令：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turtle.Turtle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6896" y="2507824"/>
            <a:ext cx="1333500" cy="1143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文本框 3"/>
          <p:cNvSpPr txBox="1">
            <a:spLocks noChangeArrowheads="1"/>
          </p:cNvSpPr>
          <p:nvPr/>
        </p:nvSpPr>
        <p:spPr bwMode="auto">
          <a:xfrm>
            <a:off x="887413" y="387201"/>
            <a:ext cx="326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熊猫求学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67" name="TextBox 8"/>
          <p:cNvSpPr txBox="1">
            <a:spLocks noChangeArrowheads="1"/>
          </p:cNvSpPr>
          <p:nvPr/>
        </p:nvSpPr>
        <p:spPr bwMode="auto">
          <a:xfrm>
            <a:off x="887413" y="1376447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海龟变身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87413" y="2382131"/>
            <a:ext cx="5293629" cy="184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第一条指令：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turtle.Screen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第二条指令：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s.register_shape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("panda.gif")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第三条指令：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t.shape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("panda.gif")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896" y="2526874"/>
            <a:ext cx="1333500" cy="11525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文本框 3"/>
          <p:cNvSpPr txBox="1">
            <a:spLocks noChangeArrowheads="1"/>
          </p:cNvSpPr>
          <p:nvPr/>
        </p:nvSpPr>
        <p:spPr bwMode="auto">
          <a:xfrm>
            <a:off x="887413" y="387201"/>
            <a:ext cx="326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熊猫求学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C:\Users\Administrator\Desktop\求学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333501"/>
            <a:ext cx="8722457" cy="422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图示 21"/>
          <p:cNvGraphicFramePr/>
          <p:nvPr/>
        </p:nvGraphicFramePr>
        <p:xfrm>
          <a:off x="2119306" y="1619849"/>
          <a:ext cx="7339696" cy="368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认识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图示 21"/>
          <p:cNvGraphicFramePr/>
          <p:nvPr/>
        </p:nvGraphicFramePr>
        <p:xfrm>
          <a:off x="2255783" y="1346894"/>
          <a:ext cx="7339696" cy="368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26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熊猫求学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熊猫画线段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41" name="TextBox 7"/>
          <p:cNvSpPr txBox="1">
            <a:spLocks noChangeArrowheads="1"/>
          </p:cNvSpPr>
          <p:nvPr/>
        </p:nvSpPr>
        <p:spPr bwMode="auto">
          <a:xfrm>
            <a:off x="1704484" y="2858539"/>
            <a:ext cx="249299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、召唤海龟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、海龟变身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、熊猫画线段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（控制熊猫向前走）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04484" y="231184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步骤：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01122" y="135516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801122" y="1895475"/>
            <a:ext cx="207460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import turtle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t=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turtle.Turtle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01122" y="3032679"/>
            <a:ext cx="3679405" cy="147732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turtle.Screen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s.register_shape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("panda.gif")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t.shape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("panda.gif")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5801122" y="4640744"/>
            <a:ext cx="1926618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t.forward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(100)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3857625" y="2565231"/>
            <a:ext cx="1724025" cy="53744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838575" y="4117444"/>
            <a:ext cx="1714500" cy="65458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3871912" y="3619500"/>
            <a:ext cx="170973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26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熊猫求学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熊猫画线段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87413" y="1850761"/>
            <a:ext cx="3128600" cy="2718080"/>
            <a:chOff x="2904016" y="1155925"/>
            <a:chExt cx="5905195" cy="3752111"/>
          </a:xfrm>
        </p:grpSpPr>
        <p:pic>
          <p:nvPicPr>
            <p:cNvPr id="14" name="Picture 3" descr="C:\Users\Administrator\Desktop\未标题-1 拷贝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39149">
              <a:off x="4599822" y="1367691"/>
              <a:ext cx="4089400" cy="307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C:\Users\Administrator\Desktop\未标题-2 拷贝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15" b="97527" l="2269" r="898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016" y="1155925"/>
              <a:ext cx="5905195" cy="375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4016013" y="2495396"/>
            <a:ext cx="3933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、画线段命令：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t.forward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距离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16013" y="3238346"/>
            <a:ext cx="7516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命令的作用：沿着海龟朝着的方向，向前移动指定的距离。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16013" y="3981296"/>
            <a:ext cx="2643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、海龟默认朝向右。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23263" y="1656945"/>
            <a:ext cx="2370541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海龟大师小结：</a:t>
            </a:r>
            <a:endParaRPr lang="zh-CN" altLang="en-US" sz="24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26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熊猫求学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熊猫画线段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3238" y="2969315"/>
            <a:ext cx="3608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、让熊猫走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长度的距离。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3238" y="3712265"/>
            <a:ext cx="3608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、让熊猫走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长度的距离。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3"/>
          <p:cNvGrpSpPr/>
          <p:nvPr/>
        </p:nvGrpSpPr>
        <p:grpSpPr bwMode="auto">
          <a:xfrm>
            <a:off x="1120776" y="1821532"/>
            <a:ext cx="3048000" cy="3233737"/>
            <a:chOff x="993775" y="1690583"/>
            <a:chExt cx="3048000" cy="3233884"/>
          </a:xfrm>
        </p:grpSpPr>
        <p:pic>
          <p:nvPicPr>
            <p:cNvPr id="10" name="Picture 2" descr="http://pic2.zhimg.com/v2-a33c9476c176d08edfc58563d7dd0455_b.gif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775" y="2638466"/>
              <a:ext cx="3048000" cy="2286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1381887" y="1690583"/>
              <a:ext cx="2271776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练一练</a:t>
              </a:r>
              <a:endParaRPr lang="zh-CN" altLang="en-US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26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熊猫求学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熊猫画线段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83" name="TextBox 1"/>
          <p:cNvSpPr txBox="1">
            <a:spLocks noChangeArrowheads="1"/>
          </p:cNvSpPr>
          <p:nvPr/>
        </p:nvSpPr>
        <p:spPr bwMode="auto">
          <a:xfrm>
            <a:off x="5405437" y="1746251"/>
            <a:ext cx="38782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代码书写注意事项：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84" name="TextBox 3"/>
          <p:cNvSpPr txBox="1">
            <a:spLocks noChangeArrowheads="1"/>
          </p:cNvSpPr>
          <p:nvPr/>
        </p:nvSpPr>
        <p:spPr bwMode="auto">
          <a:xfrm>
            <a:off x="5405437" y="2781301"/>
            <a:ext cx="3751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、命令书写要完整、正确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85" name="TextBox 32"/>
          <p:cNvSpPr txBox="1">
            <a:spLocks noChangeArrowheads="1"/>
          </p:cNvSpPr>
          <p:nvPr/>
        </p:nvSpPr>
        <p:spPr bwMode="auto">
          <a:xfrm>
            <a:off x="5405437" y="3649664"/>
            <a:ext cx="31357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、字母要区分大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小写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086" name="Picture 2" descr="https://timgsa.baidu.com/timg?image&amp;quality=80&amp;size=b9999_10000&amp;sec=1568888109267&amp;di=e5501275f01c6791f9e4cc0ca053ef66&amp;imgtype=0&amp;src=http%3A%2F%2Fimg.mp.itc.cn%2Fupload%2F20160922%2F6c2a0a5e67d74992a053a0b2c832c62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17663" y="1952625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32"/>
          <p:cNvSpPr txBox="1">
            <a:spLocks noChangeArrowheads="1"/>
          </p:cNvSpPr>
          <p:nvPr/>
        </p:nvSpPr>
        <p:spPr bwMode="auto">
          <a:xfrm>
            <a:off x="5405437" y="4531519"/>
            <a:ext cx="28280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、英文的标点符号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图示 21"/>
          <p:cNvGraphicFramePr/>
          <p:nvPr/>
        </p:nvGraphicFramePr>
        <p:xfrm>
          <a:off x="2255783" y="1346894"/>
          <a:ext cx="7339696" cy="368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26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熊猫求学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画正方形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36614" y="1590010"/>
            <a:ext cx="1231900" cy="1231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Picture 22" descr="http://img.wanyx.com/upload/201809/10/5b95dd517e3c4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549" y1="14181" x2="15854" y2="23227"/>
                        <a14:foregroundMark x1="34451" y1="14670" x2="33841" y2="26161"/>
                        <a14:foregroundMark x1="57622" y1="18582" x2="67073" y2="18337"/>
                        <a14:foregroundMark x1="78963" y1="14425" x2="78659" y2="20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070" y="3593001"/>
            <a:ext cx="1550987" cy="1934005"/>
          </a:xfrm>
          <a:prstGeom prst="rect">
            <a:avLst/>
          </a:prstGeom>
          <a:solidFill>
            <a:srgbClr val="FFC000"/>
          </a:solidFill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3925740" y="1705923"/>
            <a:ext cx="4589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、正方形由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条相同长度的线段组成。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036614" y="1590010"/>
            <a:ext cx="187325" cy="200024"/>
            <a:chOff x="1050925" y="1457326"/>
            <a:chExt cx="187325" cy="200024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38250" y="1457326"/>
              <a:ext cx="0" cy="200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50925" y="1657350"/>
              <a:ext cx="1873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/>
          <p:cNvSpPr/>
          <p:nvPr/>
        </p:nvSpPr>
        <p:spPr>
          <a:xfrm>
            <a:off x="3925740" y="2317987"/>
            <a:ext cx="4227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、线段与线段之间的夹角是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925740" y="4359948"/>
            <a:ext cx="5253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你有多少种方法画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个边长为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的正方形？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26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熊猫求学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画正方形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344736" y="2562225"/>
            <a:ext cx="1120775" cy="1120775"/>
            <a:chOff x="2344736" y="2562225"/>
            <a:chExt cx="1120775" cy="1120775"/>
          </a:xfrm>
        </p:grpSpPr>
        <p:sp>
          <p:nvSpPr>
            <p:cNvPr id="6" name="矩形 5"/>
            <p:cNvSpPr/>
            <p:nvPr/>
          </p:nvSpPr>
          <p:spPr>
            <a:xfrm>
              <a:off x="2344736" y="2562225"/>
              <a:ext cx="1120775" cy="1120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2344736" y="3683000"/>
              <a:ext cx="1120775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燕尾形 6"/>
          <p:cNvSpPr/>
          <p:nvPr/>
        </p:nvSpPr>
        <p:spPr>
          <a:xfrm>
            <a:off x="2108202" y="3592510"/>
            <a:ext cx="152398" cy="13652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3824287" y="2965449"/>
            <a:ext cx="606425" cy="3143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4735511" y="2562223"/>
            <a:ext cx="1120775" cy="1120775"/>
            <a:chOff x="4735511" y="2562223"/>
            <a:chExt cx="1120775" cy="1120775"/>
          </a:xfrm>
        </p:grpSpPr>
        <p:sp>
          <p:nvSpPr>
            <p:cNvPr id="24" name="矩形 23"/>
            <p:cNvSpPr/>
            <p:nvPr/>
          </p:nvSpPr>
          <p:spPr>
            <a:xfrm>
              <a:off x="4735511" y="2562223"/>
              <a:ext cx="1120775" cy="112077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4735511" y="3682998"/>
              <a:ext cx="11207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燕尾形 31"/>
          <p:cNvSpPr/>
          <p:nvPr/>
        </p:nvSpPr>
        <p:spPr>
          <a:xfrm>
            <a:off x="5903910" y="3592509"/>
            <a:ext cx="152398" cy="13652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84829" y="3876674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t.forward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(100)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6208709" y="2989259"/>
            <a:ext cx="606425" cy="3143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7119932" y="2586033"/>
            <a:ext cx="1120776" cy="1120775"/>
            <a:chOff x="7072307" y="2586033"/>
            <a:chExt cx="1120776" cy="1120775"/>
          </a:xfrm>
        </p:grpSpPr>
        <p:sp>
          <p:nvSpPr>
            <p:cNvPr id="34" name="矩形 33"/>
            <p:cNvSpPr/>
            <p:nvPr/>
          </p:nvSpPr>
          <p:spPr>
            <a:xfrm>
              <a:off x="7072308" y="2586033"/>
              <a:ext cx="1120775" cy="112077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7072307" y="3698871"/>
              <a:ext cx="11207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8193082" y="2586033"/>
              <a:ext cx="0" cy="109696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6056307" y="385762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？？？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燕尾形 38"/>
          <p:cNvSpPr/>
          <p:nvPr/>
        </p:nvSpPr>
        <p:spPr>
          <a:xfrm>
            <a:off x="8293097" y="3614735"/>
            <a:ext cx="152398" cy="13652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3" grpId="0" animBg="1"/>
      <p:bldP spid="38" grpId="0"/>
      <p:bldP spid="3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26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熊猫求学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画正方形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344736" y="2562225"/>
            <a:ext cx="1120775" cy="1120775"/>
            <a:chOff x="2344736" y="2562225"/>
            <a:chExt cx="1120775" cy="1120775"/>
          </a:xfrm>
        </p:grpSpPr>
        <p:sp>
          <p:nvSpPr>
            <p:cNvPr id="6" name="矩形 5"/>
            <p:cNvSpPr/>
            <p:nvPr/>
          </p:nvSpPr>
          <p:spPr>
            <a:xfrm>
              <a:off x="2344736" y="2562225"/>
              <a:ext cx="1120775" cy="1120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2344736" y="3683000"/>
              <a:ext cx="1120775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燕尾形 6"/>
          <p:cNvSpPr/>
          <p:nvPr/>
        </p:nvSpPr>
        <p:spPr>
          <a:xfrm>
            <a:off x="2108202" y="3592510"/>
            <a:ext cx="152398" cy="13652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3824287" y="2965449"/>
            <a:ext cx="606425" cy="3143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4735511" y="2562223"/>
            <a:ext cx="1120775" cy="1120775"/>
            <a:chOff x="4735511" y="2562223"/>
            <a:chExt cx="1120775" cy="1120775"/>
          </a:xfrm>
        </p:grpSpPr>
        <p:sp>
          <p:nvSpPr>
            <p:cNvPr id="24" name="矩形 23"/>
            <p:cNvSpPr/>
            <p:nvPr/>
          </p:nvSpPr>
          <p:spPr>
            <a:xfrm>
              <a:off x="4735511" y="2562223"/>
              <a:ext cx="1120775" cy="112077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4735511" y="3682998"/>
              <a:ext cx="11207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燕尾形 31"/>
          <p:cNvSpPr/>
          <p:nvPr/>
        </p:nvSpPr>
        <p:spPr>
          <a:xfrm>
            <a:off x="5903910" y="3592509"/>
            <a:ext cx="152398" cy="13652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84829" y="3876674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t.forward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(100)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6208709" y="2989259"/>
            <a:ext cx="606425" cy="3143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7119932" y="2586033"/>
            <a:ext cx="1120776" cy="1120775"/>
            <a:chOff x="7072307" y="2586033"/>
            <a:chExt cx="1120776" cy="1120775"/>
          </a:xfrm>
        </p:grpSpPr>
        <p:sp>
          <p:nvSpPr>
            <p:cNvPr id="34" name="矩形 33"/>
            <p:cNvSpPr/>
            <p:nvPr/>
          </p:nvSpPr>
          <p:spPr>
            <a:xfrm>
              <a:off x="7072308" y="2586033"/>
              <a:ext cx="1120775" cy="112077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7072307" y="3698871"/>
              <a:ext cx="11207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6056307" y="3857623"/>
            <a:ext cx="1218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t.left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(90)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燕尾形 20"/>
          <p:cNvSpPr/>
          <p:nvPr/>
        </p:nvSpPr>
        <p:spPr>
          <a:xfrm rot="16200000">
            <a:off x="8298941" y="3561502"/>
            <a:ext cx="139698" cy="155573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3" grpId="0" animBg="1"/>
      <p:bldP spid="38" grpId="0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26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熊猫求学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画正方形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282497" y="2562225"/>
            <a:ext cx="1120775" cy="1120775"/>
            <a:chOff x="2344736" y="2562225"/>
            <a:chExt cx="1120775" cy="1120775"/>
          </a:xfrm>
        </p:grpSpPr>
        <p:sp>
          <p:nvSpPr>
            <p:cNvPr id="6" name="矩形 5"/>
            <p:cNvSpPr/>
            <p:nvPr/>
          </p:nvSpPr>
          <p:spPr>
            <a:xfrm>
              <a:off x="2344736" y="2562225"/>
              <a:ext cx="1120775" cy="1120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2344736" y="3683000"/>
              <a:ext cx="1120775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燕尾形 6"/>
          <p:cNvSpPr/>
          <p:nvPr/>
        </p:nvSpPr>
        <p:spPr>
          <a:xfrm>
            <a:off x="1103112" y="3600444"/>
            <a:ext cx="152398" cy="13652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762048" y="2965449"/>
            <a:ext cx="606425" cy="3143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3673272" y="2562223"/>
            <a:ext cx="1120775" cy="1120775"/>
            <a:chOff x="4735511" y="2562223"/>
            <a:chExt cx="1120775" cy="1120775"/>
          </a:xfrm>
        </p:grpSpPr>
        <p:sp>
          <p:nvSpPr>
            <p:cNvPr id="24" name="矩形 23"/>
            <p:cNvSpPr/>
            <p:nvPr/>
          </p:nvSpPr>
          <p:spPr>
            <a:xfrm>
              <a:off x="4735511" y="2562223"/>
              <a:ext cx="1120775" cy="112077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4735511" y="3682998"/>
              <a:ext cx="11207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燕尾形 31"/>
          <p:cNvSpPr/>
          <p:nvPr/>
        </p:nvSpPr>
        <p:spPr>
          <a:xfrm>
            <a:off x="4794047" y="3606792"/>
            <a:ext cx="152398" cy="13652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33411" y="3914774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t.forward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(100)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5146470" y="2989259"/>
            <a:ext cx="606425" cy="3143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6057693" y="2586033"/>
            <a:ext cx="1120776" cy="1123471"/>
            <a:chOff x="7072307" y="2586033"/>
            <a:chExt cx="1120776" cy="1123471"/>
          </a:xfrm>
        </p:grpSpPr>
        <p:sp>
          <p:nvSpPr>
            <p:cNvPr id="34" name="矩形 33"/>
            <p:cNvSpPr/>
            <p:nvPr/>
          </p:nvSpPr>
          <p:spPr>
            <a:xfrm>
              <a:off x="7072308" y="2586033"/>
              <a:ext cx="1120775" cy="112077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7072307" y="3709504"/>
              <a:ext cx="11207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4946445" y="3943348"/>
            <a:ext cx="1218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t.left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(90)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燕尾形 20"/>
          <p:cNvSpPr/>
          <p:nvPr/>
        </p:nvSpPr>
        <p:spPr>
          <a:xfrm rot="16200000">
            <a:off x="7241963" y="3589333"/>
            <a:ext cx="139698" cy="155573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7643181" y="3008307"/>
            <a:ext cx="606425" cy="3143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8554404" y="2605081"/>
            <a:ext cx="1120776" cy="1120775"/>
            <a:chOff x="7072307" y="2586033"/>
            <a:chExt cx="1120776" cy="1120775"/>
          </a:xfrm>
        </p:grpSpPr>
        <p:sp>
          <p:nvSpPr>
            <p:cNvPr id="25" name="矩形 24"/>
            <p:cNvSpPr/>
            <p:nvPr/>
          </p:nvSpPr>
          <p:spPr>
            <a:xfrm>
              <a:off x="7072308" y="2586033"/>
              <a:ext cx="1120775" cy="112077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7072307" y="3698871"/>
              <a:ext cx="11207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燕尾形 28"/>
          <p:cNvSpPr/>
          <p:nvPr/>
        </p:nvSpPr>
        <p:spPr>
          <a:xfrm rot="16200000">
            <a:off x="9720578" y="2540051"/>
            <a:ext cx="139698" cy="155573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9675179" y="2605081"/>
            <a:ext cx="0" cy="11128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113373" y="3914774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t.forward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(100)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Box 3"/>
          <p:cNvSpPr txBox="1">
            <a:spLocks noChangeArrowheads="1"/>
          </p:cNvSpPr>
          <p:nvPr/>
        </p:nvSpPr>
        <p:spPr bwMode="auto">
          <a:xfrm>
            <a:off x="887413" y="1119188"/>
            <a:ext cx="1724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编程是什么？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87413" y="1733550"/>
            <a:ext cx="997585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编程是一种逻辑的思维运算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，为了解决人类的问题，需要告诉计算机先做什么，后做什么！比如小朋友吃饭，打篮球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云形标注 8"/>
          <p:cNvSpPr/>
          <p:nvPr/>
        </p:nvSpPr>
        <p:spPr>
          <a:xfrm>
            <a:off x="6062980" y="2721610"/>
            <a:ext cx="2038350" cy="1139825"/>
          </a:xfrm>
          <a:prstGeom prst="cloudCallout">
            <a:avLst>
              <a:gd name="adj1" fmla="val -40278"/>
              <a:gd name="adj2" fmla="val 5609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我有一个    奇妙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想法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gir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225" y="3583940"/>
            <a:ext cx="4014470" cy="2071370"/>
          </a:xfrm>
          <a:prstGeom prst="rect">
            <a:avLst/>
          </a:prstGeom>
        </p:spPr>
      </p:pic>
      <p:sp>
        <p:nvSpPr>
          <p:cNvPr id="2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的含义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26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熊猫求学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画正方形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58696" y="1441447"/>
            <a:ext cx="1120775" cy="11207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1109160" y="2482846"/>
            <a:ext cx="152398" cy="13652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838247" y="1844671"/>
            <a:ext cx="606425" cy="3143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3749471" y="1441445"/>
            <a:ext cx="1120775" cy="1120775"/>
            <a:chOff x="4735511" y="2562223"/>
            <a:chExt cx="1120775" cy="1120775"/>
          </a:xfrm>
        </p:grpSpPr>
        <p:sp>
          <p:nvSpPr>
            <p:cNvPr id="24" name="矩形 23"/>
            <p:cNvSpPr/>
            <p:nvPr/>
          </p:nvSpPr>
          <p:spPr>
            <a:xfrm>
              <a:off x="4735511" y="2562223"/>
              <a:ext cx="1120775" cy="112077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4735511" y="3682998"/>
              <a:ext cx="11207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燕尾形 31"/>
          <p:cNvSpPr/>
          <p:nvPr/>
        </p:nvSpPr>
        <p:spPr>
          <a:xfrm>
            <a:off x="4908346" y="2503481"/>
            <a:ext cx="152398" cy="13652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4978" y="2754310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t.forward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(100)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5222669" y="1868481"/>
            <a:ext cx="606425" cy="3143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6133892" y="1465255"/>
            <a:ext cx="1120776" cy="1123471"/>
            <a:chOff x="7072307" y="2586033"/>
            <a:chExt cx="1120776" cy="1123471"/>
          </a:xfrm>
        </p:grpSpPr>
        <p:sp>
          <p:nvSpPr>
            <p:cNvPr id="34" name="矩形 33"/>
            <p:cNvSpPr/>
            <p:nvPr/>
          </p:nvSpPr>
          <p:spPr>
            <a:xfrm>
              <a:off x="7072308" y="2586033"/>
              <a:ext cx="1120775" cy="112077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7072307" y="3709504"/>
              <a:ext cx="11207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4966447" y="2754310"/>
            <a:ext cx="1218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t.left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(90)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燕尾形 20"/>
          <p:cNvSpPr/>
          <p:nvPr/>
        </p:nvSpPr>
        <p:spPr>
          <a:xfrm rot="16200000">
            <a:off x="7337978" y="2449505"/>
            <a:ext cx="139698" cy="155573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7719380" y="1887529"/>
            <a:ext cx="606425" cy="3143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燕尾形 28"/>
          <p:cNvSpPr/>
          <p:nvPr/>
        </p:nvSpPr>
        <p:spPr>
          <a:xfrm rot="16200000">
            <a:off x="9814874" y="1387468"/>
            <a:ext cx="139698" cy="155573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630603" y="1484303"/>
            <a:ext cx="1120776" cy="1123471"/>
            <a:chOff x="8630603" y="1484303"/>
            <a:chExt cx="1120776" cy="1123471"/>
          </a:xfrm>
        </p:grpSpPr>
        <p:grpSp>
          <p:nvGrpSpPr>
            <p:cNvPr id="22" name="组合 21"/>
            <p:cNvGrpSpPr/>
            <p:nvPr/>
          </p:nvGrpSpPr>
          <p:grpSpPr>
            <a:xfrm>
              <a:off x="8630603" y="1484303"/>
              <a:ext cx="1120776" cy="1123471"/>
              <a:chOff x="7072307" y="2586033"/>
              <a:chExt cx="1120776" cy="1123471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7072308" y="2586033"/>
                <a:ext cx="1120775" cy="1120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7" name="直接连接符 26"/>
              <p:cNvCxnSpPr/>
              <p:nvPr/>
            </p:nvCxnSpPr>
            <p:spPr>
              <a:xfrm>
                <a:off x="7072307" y="3709504"/>
                <a:ext cx="11207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直接连接符 29"/>
            <p:cNvCxnSpPr/>
            <p:nvPr/>
          </p:nvCxnSpPr>
          <p:spPr>
            <a:xfrm flipV="1">
              <a:off x="9751378" y="1484303"/>
              <a:ext cx="0" cy="1112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7101511" y="2767006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t.forward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(100)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右箭头 27"/>
          <p:cNvSpPr/>
          <p:nvPr/>
        </p:nvSpPr>
        <p:spPr>
          <a:xfrm rot="5400000">
            <a:off x="8887778" y="3335329"/>
            <a:ext cx="606425" cy="3143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燕尾形 39"/>
          <p:cNvSpPr/>
          <p:nvPr/>
        </p:nvSpPr>
        <p:spPr>
          <a:xfrm rot="10800000">
            <a:off x="9875753" y="4381548"/>
            <a:ext cx="123056" cy="15557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686159" y="4446578"/>
            <a:ext cx="1120776" cy="1132996"/>
            <a:chOff x="8686159" y="4446578"/>
            <a:chExt cx="1120776" cy="1132996"/>
          </a:xfrm>
        </p:grpSpPr>
        <p:grpSp>
          <p:nvGrpSpPr>
            <p:cNvPr id="35" name="组合 34"/>
            <p:cNvGrpSpPr/>
            <p:nvPr/>
          </p:nvGrpSpPr>
          <p:grpSpPr>
            <a:xfrm>
              <a:off x="8686159" y="4456103"/>
              <a:ext cx="1120776" cy="1123471"/>
              <a:chOff x="7072307" y="2586033"/>
              <a:chExt cx="1120776" cy="1123471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7072308" y="2586033"/>
                <a:ext cx="1120775" cy="1120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7072307" y="3709504"/>
                <a:ext cx="11207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直接连接符 40"/>
            <p:cNvCxnSpPr/>
            <p:nvPr/>
          </p:nvCxnSpPr>
          <p:spPr>
            <a:xfrm flipV="1">
              <a:off x="9806934" y="4446578"/>
              <a:ext cx="0" cy="1112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9389411" y="3255119"/>
            <a:ext cx="1218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t.left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(90)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左箭头 2"/>
          <p:cNvSpPr/>
          <p:nvPr/>
        </p:nvSpPr>
        <p:spPr>
          <a:xfrm>
            <a:off x="7744780" y="4933191"/>
            <a:ext cx="581025" cy="27941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燕尾形 46"/>
          <p:cNvSpPr/>
          <p:nvPr/>
        </p:nvSpPr>
        <p:spPr>
          <a:xfrm rot="10800000">
            <a:off x="6010836" y="4413299"/>
            <a:ext cx="123056" cy="15557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155713" y="4491087"/>
            <a:ext cx="1120777" cy="1123471"/>
            <a:chOff x="6155713" y="4491087"/>
            <a:chExt cx="1120777" cy="1123471"/>
          </a:xfrm>
        </p:grpSpPr>
        <p:grpSp>
          <p:nvGrpSpPr>
            <p:cNvPr id="43" name="组合 42"/>
            <p:cNvGrpSpPr/>
            <p:nvPr/>
          </p:nvGrpSpPr>
          <p:grpSpPr>
            <a:xfrm>
              <a:off x="6155714" y="4491087"/>
              <a:ext cx="1120776" cy="1123471"/>
              <a:chOff x="7072307" y="2586033"/>
              <a:chExt cx="1120776" cy="1123471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7072308" y="2586033"/>
                <a:ext cx="1120775" cy="1120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7072307" y="3709504"/>
                <a:ext cx="11207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直接连接符 45"/>
            <p:cNvCxnSpPr/>
            <p:nvPr/>
          </p:nvCxnSpPr>
          <p:spPr>
            <a:xfrm flipV="1">
              <a:off x="7276489" y="4491087"/>
              <a:ext cx="0" cy="1112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6155713" y="4491087"/>
              <a:ext cx="11207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7101511" y="4009962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t.forward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(100)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左箭头 49"/>
          <p:cNvSpPr/>
          <p:nvPr/>
        </p:nvSpPr>
        <p:spPr>
          <a:xfrm>
            <a:off x="5248069" y="4969694"/>
            <a:ext cx="581025" cy="27941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燕尾形 54"/>
          <p:cNvSpPr/>
          <p:nvPr/>
        </p:nvSpPr>
        <p:spPr>
          <a:xfrm rot="5400000">
            <a:off x="3596619" y="4440683"/>
            <a:ext cx="146955" cy="15874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87570" y="4462502"/>
            <a:ext cx="1120777" cy="1123471"/>
            <a:chOff x="3787570" y="4462502"/>
            <a:chExt cx="1120777" cy="1123471"/>
          </a:xfrm>
        </p:grpSpPr>
        <p:grpSp>
          <p:nvGrpSpPr>
            <p:cNvPr id="51" name="组合 50"/>
            <p:cNvGrpSpPr/>
            <p:nvPr/>
          </p:nvGrpSpPr>
          <p:grpSpPr>
            <a:xfrm>
              <a:off x="3787571" y="4462502"/>
              <a:ext cx="1120776" cy="1123471"/>
              <a:chOff x="7072307" y="2586033"/>
              <a:chExt cx="1120776" cy="1123471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7072308" y="2586033"/>
                <a:ext cx="1120775" cy="1120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/>
              <p:cNvCxnSpPr/>
              <p:nvPr/>
            </p:nvCxnSpPr>
            <p:spPr>
              <a:xfrm>
                <a:off x="7072307" y="3709504"/>
                <a:ext cx="11207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直接连接符 53"/>
            <p:cNvCxnSpPr/>
            <p:nvPr/>
          </p:nvCxnSpPr>
          <p:spPr>
            <a:xfrm flipV="1">
              <a:off x="4908346" y="4462502"/>
              <a:ext cx="0" cy="1112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3787570" y="4462502"/>
              <a:ext cx="11207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4899380" y="3981438"/>
            <a:ext cx="1218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t.left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(90)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左箭头 57"/>
          <p:cNvSpPr/>
          <p:nvPr/>
        </p:nvSpPr>
        <p:spPr>
          <a:xfrm>
            <a:off x="2838247" y="4982389"/>
            <a:ext cx="581025" cy="27941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燕尾形 62"/>
          <p:cNvSpPr/>
          <p:nvPr/>
        </p:nvSpPr>
        <p:spPr>
          <a:xfrm rot="5400000">
            <a:off x="1188081" y="4453378"/>
            <a:ext cx="146955" cy="15874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379032" y="4475197"/>
            <a:ext cx="1120777" cy="1127140"/>
            <a:chOff x="1379032" y="4475197"/>
            <a:chExt cx="1120777" cy="1127140"/>
          </a:xfrm>
        </p:grpSpPr>
        <p:grpSp>
          <p:nvGrpSpPr>
            <p:cNvPr id="59" name="组合 58"/>
            <p:cNvGrpSpPr/>
            <p:nvPr/>
          </p:nvGrpSpPr>
          <p:grpSpPr>
            <a:xfrm>
              <a:off x="1379033" y="4475197"/>
              <a:ext cx="1120776" cy="1120775"/>
              <a:chOff x="7072307" y="2586033"/>
              <a:chExt cx="1120776" cy="1120775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7072308" y="2586033"/>
                <a:ext cx="1120775" cy="1120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7072307" y="3698871"/>
                <a:ext cx="11207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直接连接符 61"/>
            <p:cNvCxnSpPr/>
            <p:nvPr/>
          </p:nvCxnSpPr>
          <p:spPr>
            <a:xfrm flipV="1">
              <a:off x="2499808" y="4475197"/>
              <a:ext cx="0" cy="1112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1379032" y="4475197"/>
              <a:ext cx="11207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1379034" y="4489499"/>
              <a:ext cx="0" cy="1112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2221520" y="3981438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t.forward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(100)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上箭头 3"/>
          <p:cNvSpPr/>
          <p:nvPr/>
        </p:nvSpPr>
        <p:spPr>
          <a:xfrm>
            <a:off x="1675204" y="3173471"/>
            <a:ext cx="334571" cy="58889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22567" y="3266240"/>
            <a:ext cx="1218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t.left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(90)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8" grpId="0"/>
      <p:bldP spid="31" grpId="0"/>
      <p:bldP spid="42" grpId="0"/>
      <p:bldP spid="49" grpId="0"/>
      <p:bldP spid="57" grpId="0"/>
      <p:bldP spid="66" grpId="0"/>
      <p:bldP spid="6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26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熊猫求学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画正方形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7"/>
          <p:cNvSpPr txBox="1">
            <a:spLocks noChangeArrowheads="1"/>
          </p:cNvSpPr>
          <p:nvPr/>
        </p:nvSpPr>
        <p:spPr bwMode="auto">
          <a:xfrm>
            <a:off x="1031096" y="1947105"/>
            <a:ext cx="213071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、召唤海龟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、海龟变身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、熊猫画正方形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31096" y="14004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步骤：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936221" y="140040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对应代码：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36221" y="1965202"/>
            <a:ext cx="3781425" cy="240065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import turtle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turtle.Turtle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turtle.Screen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s.register_shape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("panda.gif")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t.shape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("panda.gif")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432021" y="1965202"/>
            <a:ext cx="2207404" cy="37856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t.forward(100)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t.left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(90)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t.forward(100)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t.left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(90)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t.forward(100)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t.left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(90)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t.forward(100)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t.left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(90)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26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熊猫求学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画正方形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58696" y="1441447"/>
            <a:ext cx="1120775" cy="11207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1156785" y="1398579"/>
            <a:ext cx="152398" cy="13652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838247" y="1844671"/>
            <a:ext cx="606425" cy="3143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3749471" y="1441445"/>
            <a:ext cx="1121334" cy="1120775"/>
            <a:chOff x="4735511" y="2562223"/>
            <a:chExt cx="1121334" cy="1120775"/>
          </a:xfrm>
        </p:grpSpPr>
        <p:sp>
          <p:nvSpPr>
            <p:cNvPr id="24" name="矩形 23"/>
            <p:cNvSpPr/>
            <p:nvPr/>
          </p:nvSpPr>
          <p:spPr>
            <a:xfrm>
              <a:off x="4735511" y="2562223"/>
              <a:ext cx="1120775" cy="112077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4736070" y="2563326"/>
              <a:ext cx="11207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燕尾形 31"/>
          <p:cNvSpPr/>
          <p:nvPr/>
        </p:nvSpPr>
        <p:spPr>
          <a:xfrm>
            <a:off x="4920841" y="1389046"/>
            <a:ext cx="152398" cy="13652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4978" y="2754310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t.forward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(100)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5222669" y="1868481"/>
            <a:ext cx="606425" cy="3143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6133893" y="1465255"/>
            <a:ext cx="1124107" cy="1120775"/>
            <a:chOff x="7072308" y="2586033"/>
            <a:chExt cx="1124107" cy="1120775"/>
          </a:xfrm>
        </p:grpSpPr>
        <p:sp>
          <p:nvSpPr>
            <p:cNvPr id="34" name="矩形 33"/>
            <p:cNvSpPr/>
            <p:nvPr/>
          </p:nvSpPr>
          <p:spPr>
            <a:xfrm>
              <a:off x="7072308" y="2586033"/>
              <a:ext cx="1120775" cy="112077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7075640" y="2595556"/>
              <a:ext cx="11207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4966447" y="2754310"/>
            <a:ext cx="139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t.right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(90)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燕尾形 20"/>
          <p:cNvSpPr/>
          <p:nvPr/>
        </p:nvSpPr>
        <p:spPr>
          <a:xfrm rot="16200000">
            <a:off x="1188032" y="4441852"/>
            <a:ext cx="139698" cy="155573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7719380" y="1887529"/>
            <a:ext cx="606425" cy="3143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燕尾形 28"/>
          <p:cNvSpPr/>
          <p:nvPr/>
        </p:nvSpPr>
        <p:spPr>
          <a:xfrm rot="16200000">
            <a:off x="3599607" y="5448336"/>
            <a:ext cx="139698" cy="155573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630602" y="1484303"/>
            <a:ext cx="1120777" cy="1120775"/>
            <a:chOff x="8630602" y="1484303"/>
            <a:chExt cx="1120777" cy="1120775"/>
          </a:xfrm>
        </p:grpSpPr>
        <p:grpSp>
          <p:nvGrpSpPr>
            <p:cNvPr id="22" name="组合 21"/>
            <p:cNvGrpSpPr/>
            <p:nvPr/>
          </p:nvGrpSpPr>
          <p:grpSpPr>
            <a:xfrm>
              <a:off x="8630602" y="1484303"/>
              <a:ext cx="1120777" cy="1120775"/>
              <a:chOff x="7072306" y="2586033"/>
              <a:chExt cx="1120777" cy="1120775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7072308" y="2586033"/>
                <a:ext cx="1120775" cy="1120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7" name="直接连接符 26"/>
              <p:cNvCxnSpPr/>
              <p:nvPr/>
            </p:nvCxnSpPr>
            <p:spPr>
              <a:xfrm>
                <a:off x="7072306" y="2601899"/>
                <a:ext cx="11207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直接连接符 29"/>
            <p:cNvCxnSpPr/>
            <p:nvPr/>
          </p:nvCxnSpPr>
          <p:spPr>
            <a:xfrm flipV="1">
              <a:off x="9751378" y="1484303"/>
              <a:ext cx="0" cy="1112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7101511" y="2767006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t.forward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(100)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右箭头 27"/>
          <p:cNvSpPr/>
          <p:nvPr/>
        </p:nvSpPr>
        <p:spPr>
          <a:xfrm rot="5400000">
            <a:off x="8887778" y="3335329"/>
            <a:ext cx="606425" cy="3143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燕尾形 39"/>
          <p:cNvSpPr/>
          <p:nvPr/>
        </p:nvSpPr>
        <p:spPr>
          <a:xfrm rot="10800000">
            <a:off x="9885666" y="5403841"/>
            <a:ext cx="123056" cy="15557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686159" y="4446578"/>
            <a:ext cx="1120776" cy="1132996"/>
            <a:chOff x="8686159" y="4446578"/>
            <a:chExt cx="1120776" cy="1132996"/>
          </a:xfrm>
        </p:grpSpPr>
        <p:grpSp>
          <p:nvGrpSpPr>
            <p:cNvPr id="35" name="组合 34"/>
            <p:cNvGrpSpPr/>
            <p:nvPr/>
          </p:nvGrpSpPr>
          <p:grpSpPr>
            <a:xfrm>
              <a:off x="8686159" y="4456103"/>
              <a:ext cx="1120776" cy="1123471"/>
              <a:chOff x="7072307" y="2586033"/>
              <a:chExt cx="1120776" cy="1123471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7072308" y="2586033"/>
                <a:ext cx="1120775" cy="1120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7072307" y="3709504"/>
                <a:ext cx="11207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直接连接符 40"/>
            <p:cNvCxnSpPr/>
            <p:nvPr/>
          </p:nvCxnSpPr>
          <p:spPr>
            <a:xfrm flipV="1">
              <a:off x="9806934" y="4446578"/>
              <a:ext cx="0" cy="1112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9389411" y="3255119"/>
            <a:ext cx="139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t.right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(90)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左箭头 2"/>
          <p:cNvSpPr/>
          <p:nvPr/>
        </p:nvSpPr>
        <p:spPr>
          <a:xfrm>
            <a:off x="7744780" y="4933191"/>
            <a:ext cx="581025" cy="27941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燕尾形 46"/>
          <p:cNvSpPr/>
          <p:nvPr/>
        </p:nvSpPr>
        <p:spPr>
          <a:xfrm rot="10800000">
            <a:off x="5992345" y="5518184"/>
            <a:ext cx="123056" cy="15557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155713" y="4491087"/>
            <a:ext cx="1120777" cy="1123471"/>
            <a:chOff x="6155713" y="4491087"/>
            <a:chExt cx="1120777" cy="1123471"/>
          </a:xfrm>
        </p:grpSpPr>
        <p:grpSp>
          <p:nvGrpSpPr>
            <p:cNvPr id="43" name="组合 42"/>
            <p:cNvGrpSpPr/>
            <p:nvPr/>
          </p:nvGrpSpPr>
          <p:grpSpPr>
            <a:xfrm>
              <a:off x="6155714" y="4491087"/>
              <a:ext cx="1120776" cy="1123471"/>
              <a:chOff x="7072307" y="2586033"/>
              <a:chExt cx="1120776" cy="1123471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7072308" y="2586033"/>
                <a:ext cx="1120775" cy="1120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7072307" y="3709504"/>
                <a:ext cx="11207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直接连接符 45"/>
            <p:cNvCxnSpPr/>
            <p:nvPr/>
          </p:nvCxnSpPr>
          <p:spPr>
            <a:xfrm flipV="1">
              <a:off x="7276489" y="4491087"/>
              <a:ext cx="0" cy="1112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6155713" y="4491087"/>
              <a:ext cx="11207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7101511" y="4009962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t.forward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(100)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左箭头 49"/>
          <p:cNvSpPr/>
          <p:nvPr/>
        </p:nvSpPr>
        <p:spPr>
          <a:xfrm>
            <a:off x="5248069" y="4969694"/>
            <a:ext cx="581025" cy="27941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燕尾形 54"/>
          <p:cNvSpPr/>
          <p:nvPr/>
        </p:nvSpPr>
        <p:spPr>
          <a:xfrm rot="5400000">
            <a:off x="9806482" y="2444291"/>
            <a:ext cx="146955" cy="15874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87570" y="4462502"/>
            <a:ext cx="1120777" cy="1123471"/>
            <a:chOff x="3787570" y="4462502"/>
            <a:chExt cx="1120777" cy="1123471"/>
          </a:xfrm>
        </p:grpSpPr>
        <p:grpSp>
          <p:nvGrpSpPr>
            <p:cNvPr id="51" name="组合 50"/>
            <p:cNvGrpSpPr/>
            <p:nvPr/>
          </p:nvGrpSpPr>
          <p:grpSpPr>
            <a:xfrm>
              <a:off x="3787571" y="4462502"/>
              <a:ext cx="1120776" cy="1123471"/>
              <a:chOff x="7072307" y="2586033"/>
              <a:chExt cx="1120776" cy="1123471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7072308" y="2586033"/>
                <a:ext cx="1120775" cy="1120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/>
              <p:cNvCxnSpPr/>
              <p:nvPr/>
            </p:nvCxnSpPr>
            <p:spPr>
              <a:xfrm>
                <a:off x="7072307" y="3709504"/>
                <a:ext cx="11207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直接连接符 53"/>
            <p:cNvCxnSpPr/>
            <p:nvPr/>
          </p:nvCxnSpPr>
          <p:spPr>
            <a:xfrm flipV="1">
              <a:off x="4908346" y="4462502"/>
              <a:ext cx="0" cy="1112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3787570" y="4462502"/>
              <a:ext cx="11207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4899380" y="3981438"/>
            <a:ext cx="139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t.right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(90)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左箭头 57"/>
          <p:cNvSpPr/>
          <p:nvPr/>
        </p:nvSpPr>
        <p:spPr>
          <a:xfrm>
            <a:off x="2838247" y="4982389"/>
            <a:ext cx="581025" cy="27941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燕尾形 62"/>
          <p:cNvSpPr/>
          <p:nvPr/>
        </p:nvSpPr>
        <p:spPr>
          <a:xfrm rot="5400000">
            <a:off x="7314180" y="1451413"/>
            <a:ext cx="146955" cy="15874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379032" y="4475197"/>
            <a:ext cx="1120777" cy="1127140"/>
            <a:chOff x="1379032" y="4475197"/>
            <a:chExt cx="1120777" cy="1127140"/>
          </a:xfrm>
        </p:grpSpPr>
        <p:grpSp>
          <p:nvGrpSpPr>
            <p:cNvPr id="59" name="组合 58"/>
            <p:cNvGrpSpPr/>
            <p:nvPr/>
          </p:nvGrpSpPr>
          <p:grpSpPr>
            <a:xfrm>
              <a:off x="1379033" y="4475197"/>
              <a:ext cx="1120776" cy="1120775"/>
              <a:chOff x="7072307" y="2586033"/>
              <a:chExt cx="1120776" cy="1120775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7072308" y="2586033"/>
                <a:ext cx="1120775" cy="1120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7072307" y="3698871"/>
                <a:ext cx="11207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直接连接符 61"/>
            <p:cNvCxnSpPr/>
            <p:nvPr/>
          </p:nvCxnSpPr>
          <p:spPr>
            <a:xfrm flipV="1">
              <a:off x="2499808" y="4475197"/>
              <a:ext cx="0" cy="1112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1379032" y="4475197"/>
              <a:ext cx="11207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1379034" y="4489499"/>
              <a:ext cx="0" cy="11128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2221520" y="3981438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t.forward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(100)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上箭头 3"/>
          <p:cNvSpPr/>
          <p:nvPr/>
        </p:nvSpPr>
        <p:spPr>
          <a:xfrm>
            <a:off x="1675204" y="3173471"/>
            <a:ext cx="334571" cy="58889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22567" y="3266240"/>
            <a:ext cx="139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t.right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(90)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8679812" y="4452970"/>
            <a:ext cx="11207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2" grpId="0"/>
      <p:bldP spid="57" grpId="0"/>
      <p:bldP spid="6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26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熊猫求学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画正方形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6012" y="3049727"/>
            <a:ext cx="4915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t.left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角度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：将海龟朝左转一个角度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16012" y="3792677"/>
            <a:ext cx="5096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t.right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角度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：将海龟朝右转一个角度。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53475" y="2090797"/>
            <a:ext cx="3128600" cy="2718080"/>
            <a:chOff x="2904016" y="1155925"/>
            <a:chExt cx="5905195" cy="3752111"/>
          </a:xfrm>
        </p:grpSpPr>
        <p:pic>
          <p:nvPicPr>
            <p:cNvPr id="11" name="Picture 3" descr="C:\Users\Administrator\Desktop\未标题-1 拷贝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39149">
              <a:off x="4599822" y="1367691"/>
              <a:ext cx="4089400" cy="307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C:\Users\Administrator\Desktop\未标题-2 拷贝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15" b="97527" l="2269" r="898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016" y="1155925"/>
              <a:ext cx="5905195" cy="375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矩形 12"/>
          <p:cNvSpPr/>
          <p:nvPr/>
        </p:nvSpPr>
        <p:spPr>
          <a:xfrm>
            <a:off x="1423263" y="1656945"/>
            <a:ext cx="2370541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海龟大师小结：</a:t>
            </a:r>
            <a:endParaRPr lang="zh-CN" altLang="en-US" sz="24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26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熊猫求学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熊猫画线段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3238" y="2366695"/>
            <a:ext cx="5192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、让熊猫画一个长为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，宽为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的矩形。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3238" y="3109645"/>
            <a:ext cx="5147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、让熊猫画一个边长为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的等边三角形。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3"/>
          <p:cNvGrpSpPr/>
          <p:nvPr/>
        </p:nvGrpSpPr>
        <p:grpSpPr bwMode="auto">
          <a:xfrm>
            <a:off x="1120776" y="1821532"/>
            <a:ext cx="3048000" cy="3233737"/>
            <a:chOff x="993775" y="1690583"/>
            <a:chExt cx="3048000" cy="3233884"/>
          </a:xfrm>
        </p:grpSpPr>
        <p:pic>
          <p:nvPicPr>
            <p:cNvPr id="10" name="Picture 2" descr="http://pic2.zhimg.com/v2-a33c9476c176d08edfc58563d7dd0455_b.gif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775" y="2638466"/>
              <a:ext cx="3048000" cy="2286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1381887" y="1690583"/>
              <a:ext cx="2271776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练一练</a:t>
              </a:r>
              <a:endParaRPr lang="zh-CN" altLang="en-US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endParaRPr>
            </a:p>
          </p:txBody>
        </p:sp>
      </p:grpSp>
      <p:sp>
        <p:nvSpPr>
          <p:cNvPr id="2" name="等腰三角形 1"/>
          <p:cNvSpPr/>
          <p:nvPr/>
        </p:nvSpPr>
        <p:spPr>
          <a:xfrm>
            <a:off x="6315075" y="3940187"/>
            <a:ext cx="1371600" cy="118241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2" idx="4"/>
          </p:cNvCxnSpPr>
          <p:nvPr/>
        </p:nvCxnSpPr>
        <p:spPr>
          <a:xfrm>
            <a:off x="7686675" y="5122601"/>
            <a:ext cx="4572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" idx="0"/>
          </p:cNvCxnSpPr>
          <p:nvPr/>
        </p:nvCxnSpPr>
        <p:spPr>
          <a:xfrm flipH="1" flipV="1">
            <a:off x="6810375" y="3625862"/>
            <a:ext cx="190500" cy="3143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" idx="2"/>
          </p:cNvCxnSpPr>
          <p:nvPr/>
        </p:nvCxnSpPr>
        <p:spPr>
          <a:xfrm flipH="1">
            <a:off x="6115050" y="5122601"/>
            <a:ext cx="200025" cy="37968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00926" y="478404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120°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15075" y="3787951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120°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10252" y="5163733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120°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图示 21"/>
          <p:cNvGraphicFramePr/>
          <p:nvPr/>
        </p:nvGraphicFramePr>
        <p:xfrm>
          <a:off x="2255783" y="1346894"/>
          <a:ext cx="7339696" cy="368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26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熊猫求学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画星星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045" name="组合 44044"/>
          <p:cNvGrpSpPr/>
          <p:nvPr/>
        </p:nvGrpSpPr>
        <p:grpSpPr>
          <a:xfrm>
            <a:off x="1187329" y="2266835"/>
            <a:ext cx="1853616" cy="1910269"/>
            <a:chOff x="5133975" y="1647825"/>
            <a:chExt cx="2676522" cy="2676518"/>
          </a:xfrm>
        </p:grpSpPr>
        <p:cxnSp>
          <p:nvCxnSpPr>
            <p:cNvPr id="29" name="直接连接符 28"/>
            <p:cNvCxnSpPr/>
            <p:nvPr/>
          </p:nvCxnSpPr>
          <p:spPr>
            <a:xfrm flipV="1">
              <a:off x="5133975" y="2670164"/>
              <a:ext cx="2676522" cy="636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33" name="直接连接符 44032"/>
            <p:cNvCxnSpPr/>
            <p:nvPr/>
          </p:nvCxnSpPr>
          <p:spPr>
            <a:xfrm flipH="1">
              <a:off x="5645148" y="2670164"/>
              <a:ext cx="2165349" cy="165417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40" name="直接连接符 44039"/>
            <p:cNvCxnSpPr/>
            <p:nvPr/>
          </p:nvCxnSpPr>
          <p:spPr>
            <a:xfrm flipV="1">
              <a:off x="5645148" y="1647825"/>
              <a:ext cx="827090" cy="267651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42" name="直接连接符 44041"/>
            <p:cNvCxnSpPr/>
            <p:nvPr/>
          </p:nvCxnSpPr>
          <p:spPr>
            <a:xfrm>
              <a:off x="6472238" y="1647825"/>
              <a:ext cx="827089" cy="267651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44" name="直接连接符 44043"/>
            <p:cNvCxnSpPr/>
            <p:nvPr/>
          </p:nvCxnSpPr>
          <p:spPr>
            <a:xfrm flipH="1" flipV="1">
              <a:off x="5133978" y="2670164"/>
              <a:ext cx="2165349" cy="165417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046" name="TextBox 44045"/>
          <p:cNvSpPr txBox="1"/>
          <p:nvPr/>
        </p:nvSpPr>
        <p:spPr>
          <a:xfrm>
            <a:off x="3726598" y="358302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五角星画法分析：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26598" y="4098207"/>
            <a:ext cx="7455887" cy="1230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五角星不仅有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个角，还有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条边。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每画一条线段后都需要旋转一个相同的角度，来画第二条线。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047" name="TextBox 44046"/>
          <p:cNvSpPr txBox="1"/>
          <p:nvPr/>
        </p:nvSpPr>
        <p:spPr>
          <a:xfrm>
            <a:off x="1912868" y="2577640"/>
            <a:ext cx="4090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36°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3" name="Picture 22" descr="http://img.wanyx.com/upload/201809/10/5b95dd517e3c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549" y1="14181" x2="15854" y2="23227"/>
                        <a14:foregroundMark x1="34451" y1="14670" x2="33841" y2="26161"/>
                        <a14:foregroundMark x1="57622" y1="18582" x2="67073" y2="18337"/>
                        <a14:foregroundMark x1="78963" y1="14425" x2="78659" y2="20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474" y="1175605"/>
            <a:ext cx="1359752" cy="1695544"/>
          </a:xfrm>
          <a:prstGeom prst="rect">
            <a:avLst/>
          </a:prstGeom>
          <a:solidFill>
            <a:srgbClr val="FFC000"/>
          </a:solidFill>
          <a:ln>
            <a:noFill/>
          </a:ln>
        </p:spPr>
      </p:pic>
      <p:sp>
        <p:nvSpPr>
          <p:cNvPr id="64" name="矩形 63"/>
          <p:cNvSpPr/>
          <p:nvPr/>
        </p:nvSpPr>
        <p:spPr>
          <a:xfrm>
            <a:off x="5557838" y="182332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你会怎么画五角星？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26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熊猫求学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画星星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045" name="组合 44044"/>
          <p:cNvGrpSpPr/>
          <p:nvPr/>
        </p:nvGrpSpPr>
        <p:grpSpPr>
          <a:xfrm>
            <a:off x="1187329" y="2266835"/>
            <a:ext cx="1853616" cy="1910269"/>
            <a:chOff x="5133975" y="1647825"/>
            <a:chExt cx="2676522" cy="2676518"/>
          </a:xfrm>
        </p:grpSpPr>
        <p:cxnSp>
          <p:nvCxnSpPr>
            <p:cNvPr id="29" name="直接连接符 28"/>
            <p:cNvCxnSpPr/>
            <p:nvPr/>
          </p:nvCxnSpPr>
          <p:spPr>
            <a:xfrm flipV="1">
              <a:off x="5133975" y="2670164"/>
              <a:ext cx="2676522" cy="636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33" name="直接连接符 44032"/>
            <p:cNvCxnSpPr/>
            <p:nvPr/>
          </p:nvCxnSpPr>
          <p:spPr>
            <a:xfrm flipH="1">
              <a:off x="5645148" y="2670164"/>
              <a:ext cx="2165349" cy="165417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40" name="直接连接符 44039"/>
            <p:cNvCxnSpPr/>
            <p:nvPr/>
          </p:nvCxnSpPr>
          <p:spPr>
            <a:xfrm flipV="1">
              <a:off x="5645148" y="1647825"/>
              <a:ext cx="827090" cy="267651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42" name="直接连接符 44041"/>
            <p:cNvCxnSpPr/>
            <p:nvPr/>
          </p:nvCxnSpPr>
          <p:spPr>
            <a:xfrm>
              <a:off x="6472238" y="1647825"/>
              <a:ext cx="827089" cy="267651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44" name="直接连接符 44043"/>
            <p:cNvCxnSpPr/>
            <p:nvPr/>
          </p:nvCxnSpPr>
          <p:spPr>
            <a:xfrm flipH="1" flipV="1">
              <a:off x="5133978" y="2670164"/>
              <a:ext cx="2165349" cy="165417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047" name="TextBox 44046"/>
          <p:cNvSpPr txBox="1"/>
          <p:nvPr/>
        </p:nvSpPr>
        <p:spPr>
          <a:xfrm>
            <a:off x="1912868" y="2577640"/>
            <a:ext cx="4090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36°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26599" y="189163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步骤：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26599" y="2466429"/>
            <a:ext cx="520847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、熊猫先往前画一条线段，旋转一个角度。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、熊猫再往前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画一条线段，旋转一个角度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熊猫再往前画一条线段，旋转一个角度。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熊猫再往前画一条线段，旋转一个角度。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熊猫再往前画一条线段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，就连接上了。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26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熊猫求学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熊猫画星星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87413" y="2081806"/>
            <a:ext cx="3128600" cy="2718080"/>
            <a:chOff x="2904016" y="1155925"/>
            <a:chExt cx="5905195" cy="3752111"/>
          </a:xfrm>
        </p:grpSpPr>
        <p:pic>
          <p:nvPicPr>
            <p:cNvPr id="14" name="Picture 3" descr="C:\Users\Administrator\Desktop\未标题-1 拷贝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39149">
              <a:off x="4599822" y="1367691"/>
              <a:ext cx="4089400" cy="307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C:\Users\Administrator\Desktop\未标题-2 拷贝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15" b="97527" l="2269" r="898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016" y="1155925"/>
              <a:ext cx="5905195" cy="375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4016013" y="2583978"/>
            <a:ext cx="1617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、召唤海龟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16013" y="4126747"/>
            <a:ext cx="1617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、海龟变身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0178" y="2303388"/>
            <a:ext cx="2074607" cy="961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turtle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t=</a:t>
            </a:r>
            <a:r>
              <a:rPr lang="en-US" altLang="zh-CN" sz="20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turtle.Turtle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10178" y="3588138"/>
            <a:ext cx="3679405" cy="147732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turtle.Screen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s.register_shape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("panda.gif")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t.shape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("panda.gif")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23263" y="1620141"/>
            <a:ext cx="2370541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海龟大师小结：</a:t>
            </a:r>
            <a:endParaRPr lang="zh-CN" altLang="en-US" sz="24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26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熊猫求学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熊猫画星星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87413" y="2081806"/>
            <a:ext cx="3128600" cy="2718080"/>
            <a:chOff x="2904016" y="1155925"/>
            <a:chExt cx="5905195" cy="3752111"/>
          </a:xfrm>
        </p:grpSpPr>
        <p:pic>
          <p:nvPicPr>
            <p:cNvPr id="14" name="Picture 3" descr="C:\Users\Administrator\Desktop\未标题-1 拷贝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39149">
              <a:off x="4599822" y="1367691"/>
              <a:ext cx="4089400" cy="307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C:\Users\Administrator\Desktop\未标题-2 拷贝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15" b="97527" l="2269" r="898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016" y="1155925"/>
              <a:ext cx="5905195" cy="375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矩形 9"/>
          <p:cNvSpPr/>
          <p:nvPr/>
        </p:nvSpPr>
        <p:spPr>
          <a:xfrm>
            <a:off x="1423263" y="1620141"/>
            <a:ext cx="2370541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海龟大师小结：</a:t>
            </a:r>
            <a:endParaRPr lang="zh-CN" altLang="en-US" sz="24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16015" y="2574519"/>
            <a:ext cx="136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、画线段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16015" y="3816591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、左转、右转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47417" y="2563886"/>
            <a:ext cx="19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t.forward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距离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7418" y="3580076"/>
            <a:ext cx="4508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t.left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角度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：将海龟朝左转一个角度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47418" y="4197980"/>
            <a:ext cx="4689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t.right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角度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：将海龟朝右转一个角度。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Box 3"/>
          <p:cNvSpPr txBox="1">
            <a:spLocks noChangeArrowheads="1"/>
          </p:cNvSpPr>
          <p:nvPr/>
        </p:nvSpPr>
        <p:spPr bwMode="auto">
          <a:xfrm>
            <a:off x="887413" y="1228725"/>
            <a:ext cx="38906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是什么？难道是大蟒蛇！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8" name="TextBox 4"/>
          <p:cNvSpPr txBox="1">
            <a:spLocks noChangeArrowheads="1"/>
          </p:cNvSpPr>
          <p:nvPr/>
        </p:nvSpPr>
        <p:spPr bwMode="auto">
          <a:xfrm>
            <a:off x="887413" y="1843088"/>
            <a:ext cx="8815387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它是计算机的语言。你要和计算机聊天，要用计算机可以听懂的话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2" descr="C:\Users\Bob\Desktop\图片素材\e8871d0304737725f275607d07219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3381375"/>
            <a:ext cx="14732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圆角矩形标注 11"/>
          <p:cNvSpPr/>
          <p:nvPr/>
        </p:nvSpPr>
        <p:spPr>
          <a:xfrm>
            <a:off x="5376863" y="3030538"/>
            <a:ext cx="2906712" cy="1022350"/>
          </a:xfrm>
          <a:prstGeom prst="wedgeRoundRectCallout">
            <a:avLst>
              <a:gd name="adj1" fmla="val -59984"/>
              <a:gd name="adj2" fmla="val 47115"/>
              <a:gd name="adj3" fmla="val 1666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说一说：你们还知道哪些计算机语言呢？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的含义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C:\Users\Bob\Desktop\图片素材\8258a2e7ef69f732cb30901234062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563" y="2470150"/>
            <a:ext cx="2039937" cy="291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标注 1"/>
          <p:cNvSpPr/>
          <p:nvPr/>
        </p:nvSpPr>
        <p:spPr>
          <a:xfrm>
            <a:off x="5881688" y="1323975"/>
            <a:ext cx="2947987" cy="2292350"/>
          </a:xfrm>
          <a:prstGeom prst="wedgeRoundRectCallout">
            <a:avLst>
              <a:gd name="adj1" fmla="val -66203"/>
              <a:gd name="adj2" fmla="val 45706"/>
              <a:gd name="adj3" fmla="val 1666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scratch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的含义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2"/>
          <p:cNvSpPr txBox="1">
            <a:spLocks noChangeArrowheads="1"/>
          </p:cNvSpPr>
          <p:nvPr/>
        </p:nvSpPr>
        <p:spPr bwMode="auto">
          <a:xfrm>
            <a:off x="887413" y="1282700"/>
            <a:ext cx="2601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为什么学习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ython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44900" y="1890395"/>
            <a:ext cx="4902200" cy="3676650"/>
          </a:xfrm>
          <a:prstGeom prst="rect">
            <a:avLst/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的含义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oy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745" y="2713355"/>
            <a:ext cx="2571750" cy="2762250"/>
          </a:xfrm>
          <a:prstGeom prst="rect">
            <a:avLst/>
          </a:prstGeom>
        </p:spPr>
      </p:pic>
      <p:sp>
        <p:nvSpPr>
          <p:cNvPr id="9" name="云形标注 8"/>
          <p:cNvSpPr/>
          <p:nvPr/>
        </p:nvSpPr>
        <p:spPr>
          <a:xfrm>
            <a:off x="4980305" y="979170"/>
            <a:ext cx="6997700" cy="3225800"/>
          </a:xfrm>
          <a:prstGeom prst="cloudCallout">
            <a:avLst>
              <a:gd name="adj1" fmla="val -40278"/>
              <a:gd name="adj2" fmla="val 5609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eaLnBrk="1" hangingPunct="1">
              <a:lnSpc>
                <a:spcPct val="20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简单：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同样一个命令其他语言要几百行代码，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几十行代码就能搞定！想象一下：一句可以表明的意思，为什么要说好几句了？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的含义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图示 21"/>
          <p:cNvGraphicFramePr/>
          <p:nvPr/>
        </p:nvGraphicFramePr>
        <p:xfrm>
          <a:off x="2119306" y="1619849"/>
          <a:ext cx="7339696" cy="368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认识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2530</Words>
  <Application>WPS 演示</Application>
  <PresentationFormat>自定义</PresentationFormat>
  <Paragraphs>370</Paragraphs>
  <Slides>50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50</vt:i4>
      </vt:variant>
    </vt:vector>
  </HeadingPairs>
  <TitlesOfParts>
    <vt:vector size="70" baseType="lpstr">
      <vt:lpstr>Arial</vt:lpstr>
      <vt:lpstr>宋体</vt:lpstr>
      <vt:lpstr>Wingdings</vt:lpstr>
      <vt:lpstr>等线</vt:lpstr>
      <vt:lpstr>等线 Light</vt:lpstr>
      <vt:lpstr>微软雅黑</vt:lpstr>
      <vt:lpstr>Arial Unicode MS</vt:lpstr>
      <vt:lpstr>Calibri</vt:lpstr>
      <vt:lpstr>Bebas</vt:lpstr>
      <vt:lpstr>Segoe Print</vt:lpstr>
      <vt:lpstr>Office 主题​​</vt:lpstr>
      <vt:lpstr>4_Office 主题​​</vt:lpstr>
      <vt:lpstr>5_Office 主题​​</vt:lpstr>
      <vt:lpstr>1_Office 主题​​</vt:lpstr>
      <vt:lpstr>9_Office 主题​​</vt:lpstr>
      <vt:lpstr>2_Office 主题​​</vt:lpstr>
      <vt:lpstr>8_Office 主题​​</vt:lpstr>
      <vt:lpstr>3_Office 主题​​</vt:lpstr>
      <vt:lpstr>7_Office 主题​​</vt:lpstr>
      <vt:lpstr>11_Office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KouDjango@163.com</dc:creator>
  <cp:lastModifiedBy>Administrator</cp:lastModifiedBy>
  <cp:revision>679</cp:revision>
  <dcterms:created xsi:type="dcterms:W3CDTF">2019-09-11T02:05:00Z</dcterms:created>
  <dcterms:modified xsi:type="dcterms:W3CDTF">2019-11-13T09:21:43Z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